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775" r:id="rId1"/>
    <p:sldMasterId id="2147483806" r:id="rId2"/>
  </p:sldMasterIdLst>
  <p:notesMasterIdLst>
    <p:notesMasterId r:id="rId20"/>
  </p:notesMasterIdLst>
  <p:handoutMasterIdLst>
    <p:handoutMasterId r:id="rId21"/>
  </p:handoutMasterIdLst>
  <p:sldIdLst>
    <p:sldId id="451" r:id="rId3"/>
    <p:sldId id="461" r:id="rId4"/>
    <p:sldId id="447" r:id="rId5"/>
    <p:sldId id="450" r:id="rId6"/>
    <p:sldId id="448" r:id="rId7"/>
    <p:sldId id="449" r:id="rId8"/>
    <p:sldId id="425" r:id="rId9"/>
    <p:sldId id="455" r:id="rId10"/>
    <p:sldId id="456" r:id="rId11"/>
    <p:sldId id="457" r:id="rId12"/>
    <p:sldId id="458" r:id="rId13"/>
    <p:sldId id="438" r:id="rId14"/>
    <p:sldId id="460" r:id="rId15"/>
    <p:sldId id="459" r:id="rId16"/>
    <p:sldId id="431" r:id="rId17"/>
    <p:sldId id="426" r:id="rId18"/>
    <p:sldId id="423" r:id="rId19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D28AA"/>
    <a:srgbClr val="008C82"/>
    <a:srgbClr val="444F51"/>
    <a:srgbClr val="666D70"/>
    <a:srgbClr val="919693"/>
    <a:srgbClr val="ADAFAA"/>
    <a:srgbClr val="FF5156"/>
    <a:srgbClr val="FF6E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85BE263C-DBD7-4A20-BB59-AAB30ACAA65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3" autoAdjust="0"/>
    <p:restoredTop sz="86387" autoAdjust="0"/>
  </p:normalViewPr>
  <p:slideViewPr>
    <p:cSldViewPr snapToGrid="0">
      <p:cViewPr varScale="1">
        <p:scale>
          <a:sx n="76" d="100"/>
          <a:sy n="76" d="100"/>
        </p:scale>
        <p:origin x="-1680" y="-112"/>
      </p:cViewPr>
      <p:guideLst>
        <p:guide orient="horz" pos="993"/>
        <p:guide orient="horz" pos="2144"/>
        <p:guide pos="2880"/>
        <p:guide pos="553"/>
        <p:guide pos="519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3AC2A3-1CB8-41BD-8C77-1F5ABDEB7BB0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1DFADDD-B6F8-49A2-A438-4D98F97EDAAD}">
      <dgm:prSet phldrT="[Text]"/>
      <dgm:spPr/>
      <dgm:t>
        <a:bodyPr/>
        <a:lstStyle/>
        <a:p>
          <a:r>
            <a:rPr lang="en-US" b="1" dirty="0" smtClean="0"/>
            <a:t>John Whittle </a:t>
          </a:r>
        </a:p>
        <a:p>
          <a:r>
            <a:rPr lang="en-US" dirty="0" smtClean="0"/>
            <a:t>VP, General Counsel</a:t>
          </a:r>
          <a:endParaRPr lang="en-US" dirty="0"/>
        </a:p>
      </dgm:t>
    </dgm:pt>
    <dgm:pt modelId="{C49EFD7B-8548-4AE5-A6BB-18D0F9C8A651}" type="parTrans" cxnId="{F03BEF81-F6A8-4368-BA04-2DB382A5CBDD}">
      <dgm:prSet/>
      <dgm:spPr/>
      <dgm:t>
        <a:bodyPr/>
        <a:lstStyle/>
        <a:p>
          <a:endParaRPr lang="en-US"/>
        </a:p>
      </dgm:t>
    </dgm:pt>
    <dgm:pt modelId="{30CC1535-C170-4210-B818-027FB2A39C09}" type="sibTrans" cxnId="{F03BEF81-F6A8-4368-BA04-2DB382A5CBDD}">
      <dgm:prSet/>
      <dgm:spPr/>
      <dgm:t>
        <a:bodyPr/>
        <a:lstStyle/>
        <a:p>
          <a:endParaRPr lang="en-US"/>
        </a:p>
      </dgm:t>
    </dgm:pt>
    <dgm:pt modelId="{D1032DE2-93CB-4AE1-B3F9-F79F3F7EFCAC}">
      <dgm:prSet phldrT="[Text]"/>
      <dgm:spPr/>
      <dgm:t>
        <a:bodyPr/>
        <a:lstStyle/>
        <a:p>
          <a:r>
            <a:rPr lang="en-US" b="1" dirty="0" smtClean="0"/>
            <a:t>Thomas Schmidt</a:t>
          </a:r>
        </a:p>
        <a:p>
          <a:r>
            <a:rPr lang="en-US" dirty="0" smtClean="0"/>
            <a:t>Associate GC, International</a:t>
          </a:r>
          <a:endParaRPr lang="en-US" dirty="0"/>
        </a:p>
      </dgm:t>
    </dgm:pt>
    <dgm:pt modelId="{242C7DE0-2D4E-4633-8927-A12BCFC09184}" type="parTrans" cxnId="{F6C9AF3A-12F3-434D-9A93-28C074F52C0D}">
      <dgm:prSet/>
      <dgm:spPr/>
      <dgm:t>
        <a:bodyPr/>
        <a:lstStyle/>
        <a:p>
          <a:endParaRPr lang="en-US"/>
        </a:p>
      </dgm:t>
    </dgm:pt>
    <dgm:pt modelId="{ACFD71D7-037F-49EE-B03C-579E2A139E1F}" type="sibTrans" cxnId="{F6C9AF3A-12F3-434D-9A93-28C074F52C0D}">
      <dgm:prSet/>
      <dgm:spPr/>
      <dgm:t>
        <a:bodyPr/>
        <a:lstStyle/>
        <a:p>
          <a:endParaRPr lang="en-US"/>
        </a:p>
      </dgm:t>
    </dgm:pt>
    <dgm:pt modelId="{A195B327-0C78-42BF-BB5B-B5CF5853A043}">
      <dgm:prSet phldrT="[Text]"/>
      <dgm:spPr/>
      <dgm:t>
        <a:bodyPr/>
        <a:lstStyle/>
        <a:p>
          <a:r>
            <a:rPr lang="en-US" b="1" dirty="0" smtClean="0"/>
            <a:t>Mei Xin Loh</a:t>
          </a:r>
        </a:p>
        <a:p>
          <a:r>
            <a:rPr lang="en-US" dirty="0" smtClean="0"/>
            <a:t>APAC Legal Counsel</a:t>
          </a:r>
          <a:endParaRPr lang="en-US" dirty="0"/>
        </a:p>
      </dgm:t>
    </dgm:pt>
    <dgm:pt modelId="{FC8821B1-8C92-4A86-BCAB-619B858134B8}" type="parTrans" cxnId="{60E975DC-6BCD-4112-8D16-D49618899A48}">
      <dgm:prSet/>
      <dgm:spPr/>
      <dgm:t>
        <a:bodyPr/>
        <a:lstStyle/>
        <a:p>
          <a:endParaRPr lang="en-US"/>
        </a:p>
      </dgm:t>
    </dgm:pt>
    <dgm:pt modelId="{546CEF7A-EB71-4E37-818D-67FA20AE7F71}" type="sibTrans" cxnId="{60E975DC-6BCD-4112-8D16-D49618899A48}">
      <dgm:prSet/>
      <dgm:spPr/>
      <dgm:t>
        <a:bodyPr/>
        <a:lstStyle/>
        <a:p>
          <a:endParaRPr lang="en-US"/>
        </a:p>
      </dgm:t>
    </dgm:pt>
    <dgm:pt modelId="{B1EB38CD-9753-4C7F-B787-6C2F108E922E}">
      <dgm:prSet phldrT="[Text]"/>
      <dgm:spPr/>
      <dgm:t>
        <a:bodyPr/>
        <a:lstStyle/>
        <a:p>
          <a:r>
            <a:rPr lang="en-US" b="1" dirty="0" smtClean="0"/>
            <a:t>Samantha Symonds</a:t>
          </a:r>
        </a:p>
        <a:p>
          <a:r>
            <a:rPr lang="en-US" dirty="0" smtClean="0"/>
            <a:t>Associate GC, Americas</a:t>
          </a:r>
        </a:p>
      </dgm:t>
    </dgm:pt>
    <dgm:pt modelId="{646BA6DA-9369-491C-ADF2-28C1B8782348}" type="parTrans" cxnId="{FFF38CC9-B3F7-415D-9DF2-1FACA24C4427}">
      <dgm:prSet/>
      <dgm:spPr/>
      <dgm:t>
        <a:bodyPr/>
        <a:lstStyle/>
        <a:p>
          <a:endParaRPr lang="en-US"/>
        </a:p>
      </dgm:t>
    </dgm:pt>
    <dgm:pt modelId="{8AF5813C-58BA-4A79-AEFD-33F61BD149CB}" type="sibTrans" cxnId="{FFF38CC9-B3F7-415D-9DF2-1FACA24C4427}">
      <dgm:prSet/>
      <dgm:spPr/>
      <dgm:t>
        <a:bodyPr/>
        <a:lstStyle/>
        <a:p>
          <a:endParaRPr lang="en-US"/>
        </a:p>
      </dgm:t>
    </dgm:pt>
    <dgm:pt modelId="{A396F015-E1E4-44BF-BF23-0C2387C1D00A}">
      <dgm:prSet phldrT="[Text]"/>
      <dgm:spPr/>
      <dgm:t>
        <a:bodyPr/>
        <a:lstStyle/>
        <a:p>
          <a:r>
            <a:rPr lang="en-US" b="1" dirty="0" smtClean="0"/>
            <a:t>Niels Van Naarden     </a:t>
          </a:r>
        </a:p>
        <a:p>
          <a:r>
            <a:rPr lang="en-US" dirty="0" smtClean="0"/>
            <a:t>Americas Legal Counsel</a:t>
          </a:r>
        </a:p>
      </dgm:t>
    </dgm:pt>
    <dgm:pt modelId="{ED51207C-D151-4136-AE5E-2F391125259E}" type="parTrans" cxnId="{2A5A16A9-3DA3-4300-8378-6D1B97AAF9C8}">
      <dgm:prSet/>
      <dgm:spPr/>
      <dgm:t>
        <a:bodyPr/>
        <a:lstStyle/>
        <a:p>
          <a:endParaRPr lang="en-US"/>
        </a:p>
      </dgm:t>
    </dgm:pt>
    <dgm:pt modelId="{FAE7DB52-FF41-46C4-8096-413D3C0A6469}" type="sibTrans" cxnId="{2A5A16A9-3DA3-4300-8378-6D1B97AAF9C8}">
      <dgm:prSet/>
      <dgm:spPr/>
      <dgm:t>
        <a:bodyPr/>
        <a:lstStyle/>
        <a:p>
          <a:endParaRPr lang="en-US"/>
        </a:p>
      </dgm:t>
    </dgm:pt>
    <dgm:pt modelId="{E6F384D2-D26D-451F-AE18-48C7A370825C}">
      <dgm:prSet/>
      <dgm:spPr/>
      <dgm:t>
        <a:bodyPr/>
        <a:lstStyle/>
        <a:p>
          <a:r>
            <a:rPr lang="en-US" b="1" dirty="0" smtClean="0"/>
            <a:t>Beth Gao</a:t>
          </a:r>
        </a:p>
        <a:p>
          <a:r>
            <a:rPr lang="en-US" dirty="0" smtClean="0"/>
            <a:t>Americas Paralegal</a:t>
          </a:r>
        </a:p>
        <a:p>
          <a:endParaRPr lang="en-US" dirty="0"/>
        </a:p>
      </dgm:t>
    </dgm:pt>
    <dgm:pt modelId="{0138EAC2-C613-4446-9FB4-354D1CA2656C}" type="parTrans" cxnId="{DE81DFBB-A260-4158-9B45-517D39F68DC2}">
      <dgm:prSet/>
      <dgm:spPr/>
      <dgm:t>
        <a:bodyPr/>
        <a:lstStyle/>
        <a:p>
          <a:endParaRPr lang="en-US"/>
        </a:p>
      </dgm:t>
    </dgm:pt>
    <dgm:pt modelId="{FF80306C-2E55-4633-BB9F-FF851BEB1CA3}" type="sibTrans" cxnId="{DE81DFBB-A260-4158-9B45-517D39F68DC2}">
      <dgm:prSet/>
      <dgm:spPr/>
      <dgm:t>
        <a:bodyPr/>
        <a:lstStyle/>
        <a:p>
          <a:endParaRPr lang="en-US"/>
        </a:p>
      </dgm:t>
    </dgm:pt>
    <dgm:pt modelId="{099B43B8-ABD0-48E3-9DB7-4123D136E616}">
      <dgm:prSet/>
      <dgm:spPr/>
      <dgm:t>
        <a:bodyPr/>
        <a:lstStyle/>
        <a:p>
          <a:r>
            <a:rPr lang="en-US" b="1" dirty="0" smtClean="0"/>
            <a:t>Yan Lu</a:t>
          </a:r>
        </a:p>
        <a:p>
          <a:r>
            <a:rPr lang="en-US" dirty="0" smtClean="0"/>
            <a:t>RFP Coordinator</a:t>
          </a:r>
        </a:p>
        <a:p>
          <a:endParaRPr lang="en-US" dirty="0"/>
        </a:p>
      </dgm:t>
    </dgm:pt>
    <dgm:pt modelId="{90C335B6-2D09-450B-9456-D925A9FF59BD}" type="parTrans" cxnId="{E793B6B8-224D-461E-BB08-1EC4D1551529}">
      <dgm:prSet/>
      <dgm:spPr/>
      <dgm:t>
        <a:bodyPr/>
        <a:lstStyle/>
        <a:p>
          <a:endParaRPr lang="en-US"/>
        </a:p>
      </dgm:t>
    </dgm:pt>
    <dgm:pt modelId="{54490077-DCBC-44F5-8579-7D834B75ADED}" type="sibTrans" cxnId="{E793B6B8-224D-461E-BB08-1EC4D1551529}">
      <dgm:prSet/>
      <dgm:spPr/>
      <dgm:t>
        <a:bodyPr/>
        <a:lstStyle/>
        <a:p>
          <a:endParaRPr lang="en-US"/>
        </a:p>
      </dgm:t>
    </dgm:pt>
    <dgm:pt modelId="{8D358D2A-9CA5-4525-88C2-DF65DE867CED}">
      <dgm:prSet/>
      <dgm:spPr/>
      <dgm:t>
        <a:bodyPr/>
        <a:lstStyle/>
        <a:p>
          <a:r>
            <a:rPr lang="en-US" b="1" dirty="0" smtClean="0"/>
            <a:t>Geraldine </a:t>
          </a:r>
          <a:r>
            <a:rPr lang="en-US" b="1" dirty="0" err="1" smtClean="0">
              <a:solidFill>
                <a:schemeClr val="tx1"/>
              </a:solidFill>
            </a:rPr>
            <a:t>Delecroix</a:t>
          </a:r>
          <a:endParaRPr lang="en-US" b="1" dirty="0" smtClean="0"/>
        </a:p>
        <a:p>
          <a:r>
            <a:rPr lang="en-US" dirty="0" smtClean="0"/>
            <a:t>International Paralegal</a:t>
          </a:r>
          <a:endParaRPr lang="en-US" dirty="0"/>
        </a:p>
      </dgm:t>
    </dgm:pt>
    <dgm:pt modelId="{B0B453E3-F0A9-4B6B-957F-ECDCF6431872}" type="parTrans" cxnId="{3D4269F2-BDBF-45E6-A212-F7EA19A89AEE}">
      <dgm:prSet/>
      <dgm:spPr/>
      <dgm:t>
        <a:bodyPr/>
        <a:lstStyle/>
        <a:p>
          <a:endParaRPr lang="en-US"/>
        </a:p>
      </dgm:t>
    </dgm:pt>
    <dgm:pt modelId="{C3E2ED31-E671-4707-967E-E6E446EEE5D6}" type="sibTrans" cxnId="{3D4269F2-BDBF-45E6-A212-F7EA19A89AEE}">
      <dgm:prSet/>
      <dgm:spPr/>
      <dgm:t>
        <a:bodyPr/>
        <a:lstStyle/>
        <a:p>
          <a:endParaRPr lang="en-US"/>
        </a:p>
      </dgm:t>
    </dgm:pt>
    <dgm:pt modelId="{36DFE0C0-CD3B-4D68-9151-BFCC2135D2DD}" type="pres">
      <dgm:prSet presAssocID="{883AC2A3-1CB8-41BD-8C77-1F5ABDEB7BB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0FCC152F-920D-41CA-BD8A-B8B3A1B6DF6E}" type="pres">
      <dgm:prSet presAssocID="{C1DFADDD-B6F8-49A2-A438-4D98F97EDAAD}" presName="hierRoot1" presStyleCnt="0"/>
      <dgm:spPr/>
    </dgm:pt>
    <dgm:pt modelId="{AFC0A44D-B0B8-4EC1-9571-3295D479064A}" type="pres">
      <dgm:prSet presAssocID="{C1DFADDD-B6F8-49A2-A438-4D98F97EDAAD}" presName="composite" presStyleCnt="0"/>
      <dgm:spPr/>
    </dgm:pt>
    <dgm:pt modelId="{07659EF8-367D-43B5-B683-5EE735E0BF4B}" type="pres">
      <dgm:prSet presAssocID="{C1DFADDD-B6F8-49A2-A438-4D98F97EDAAD}" presName="background" presStyleLbl="node0" presStyleIdx="0" presStyleCnt="1"/>
      <dgm:spPr/>
    </dgm:pt>
    <dgm:pt modelId="{DA6193A6-2D23-4811-A9C3-741D5BC055B5}" type="pres">
      <dgm:prSet presAssocID="{C1DFADDD-B6F8-49A2-A438-4D98F97EDAAD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143D327-63B1-4DAA-98D2-8B0686CA77EF}" type="pres">
      <dgm:prSet presAssocID="{C1DFADDD-B6F8-49A2-A438-4D98F97EDAAD}" presName="hierChild2" presStyleCnt="0"/>
      <dgm:spPr/>
    </dgm:pt>
    <dgm:pt modelId="{4F2B6150-40AE-43DA-84D7-300215B261AE}" type="pres">
      <dgm:prSet presAssocID="{242C7DE0-2D4E-4633-8927-A12BCFC09184}" presName="Name10" presStyleLbl="parChTrans1D2" presStyleIdx="0" presStyleCnt="2"/>
      <dgm:spPr/>
      <dgm:t>
        <a:bodyPr/>
        <a:lstStyle/>
        <a:p>
          <a:endParaRPr lang="en-US"/>
        </a:p>
      </dgm:t>
    </dgm:pt>
    <dgm:pt modelId="{90152312-A3F3-4033-9755-99DC80DF26B1}" type="pres">
      <dgm:prSet presAssocID="{D1032DE2-93CB-4AE1-B3F9-F79F3F7EFCAC}" presName="hierRoot2" presStyleCnt="0"/>
      <dgm:spPr/>
    </dgm:pt>
    <dgm:pt modelId="{493F4D58-698D-4E4C-9EBF-DF392068B6F2}" type="pres">
      <dgm:prSet presAssocID="{D1032DE2-93CB-4AE1-B3F9-F79F3F7EFCAC}" presName="composite2" presStyleCnt="0"/>
      <dgm:spPr/>
    </dgm:pt>
    <dgm:pt modelId="{B9B10DA5-C8BB-420B-9DD6-7BF88D150CAB}" type="pres">
      <dgm:prSet presAssocID="{D1032DE2-93CB-4AE1-B3F9-F79F3F7EFCAC}" presName="background2" presStyleLbl="node2" presStyleIdx="0" presStyleCnt="2"/>
      <dgm:spPr/>
    </dgm:pt>
    <dgm:pt modelId="{FD291781-F74E-4380-9E49-66E790ADDC12}" type="pres">
      <dgm:prSet presAssocID="{D1032DE2-93CB-4AE1-B3F9-F79F3F7EFCAC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989E86D-3E8C-4A42-9620-34F71109EC55}" type="pres">
      <dgm:prSet presAssocID="{D1032DE2-93CB-4AE1-B3F9-F79F3F7EFCAC}" presName="hierChild3" presStyleCnt="0"/>
      <dgm:spPr/>
    </dgm:pt>
    <dgm:pt modelId="{F5D8E6C8-1511-4563-81BA-6B2D18193508}" type="pres">
      <dgm:prSet presAssocID="{FC8821B1-8C92-4A86-BCAB-619B858134B8}" presName="Name17" presStyleLbl="parChTrans1D3" presStyleIdx="0" presStyleCnt="5"/>
      <dgm:spPr/>
      <dgm:t>
        <a:bodyPr/>
        <a:lstStyle/>
        <a:p>
          <a:endParaRPr lang="en-US"/>
        </a:p>
      </dgm:t>
    </dgm:pt>
    <dgm:pt modelId="{ED20BDC8-9871-4C79-98F1-DE6B438C6856}" type="pres">
      <dgm:prSet presAssocID="{A195B327-0C78-42BF-BB5B-B5CF5853A043}" presName="hierRoot3" presStyleCnt="0"/>
      <dgm:spPr/>
    </dgm:pt>
    <dgm:pt modelId="{DD70B27F-78F3-4771-A1B0-CE5A0B4ECC29}" type="pres">
      <dgm:prSet presAssocID="{A195B327-0C78-42BF-BB5B-B5CF5853A043}" presName="composite3" presStyleCnt="0"/>
      <dgm:spPr/>
    </dgm:pt>
    <dgm:pt modelId="{9C710098-485E-4508-BC42-8AE40A7654C8}" type="pres">
      <dgm:prSet presAssocID="{A195B327-0C78-42BF-BB5B-B5CF5853A043}" presName="background3" presStyleLbl="node3" presStyleIdx="0" presStyleCnt="5"/>
      <dgm:spPr/>
    </dgm:pt>
    <dgm:pt modelId="{774EEB30-A39F-46AE-9BFD-C8C4BFDB13AC}" type="pres">
      <dgm:prSet presAssocID="{A195B327-0C78-42BF-BB5B-B5CF5853A043}" presName="text3" presStyleLbl="fgAcc3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AEBEF4D-A782-41C9-8DC7-19A2B313AFBE}" type="pres">
      <dgm:prSet presAssocID="{A195B327-0C78-42BF-BB5B-B5CF5853A043}" presName="hierChild4" presStyleCnt="0"/>
      <dgm:spPr/>
    </dgm:pt>
    <dgm:pt modelId="{6383C28F-42A0-458C-A640-C191E0165F2E}" type="pres">
      <dgm:prSet presAssocID="{B0B453E3-F0A9-4B6B-957F-ECDCF6431872}" presName="Name17" presStyleLbl="parChTrans1D3" presStyleIdx="1" presStyleCnt="5"/>
      <dgm:spPr/>
      <dgm:t>
        <a:bodyPr/>
        <a:lstStyle/>
        <a:p>
          <a:endParaRPr lang="en-US"/>
        </a:p>
      </dgm:t>
    </dgm:pt>
    <dgm:pt modelId="{D9C2A785-9444-4704-AF7E-849456C338A7}" type="pres">
      <dgm:prSet presAssocID="{8D358D2A-9CA5-4525-88C2-DF65DE867CED}" presName="hierRoot3" presStyleCnt="0"/>
      <dgm:spPr/>
    </dgm:pt>
    <dgm:pt modelId="{110A9004-1532-4F7B-95D9-8062092A5174}" type="pres">
      <dgm:prSet presAssocID="{8D358D2A-9CA5-4525-88C2-DF65DE867CED}" presName="composite3" presStyleCnt="0"/>
      <dgm:spPr/>
    </dgm:pt>
    <dgm:pt modelId="{913BDE9B-2ABB-4DBD-9FD0-F2DF41E903B7}" type="pres">
      <dgm:prSet presAssocID="{8D358D2A-9CA5-4525-88C2-DF65DE867CED}" presName="background3" presStyleLbl="node3" presStyleIdx="1" presStyleCnt="5"/>
      <dgm:spPr/>
    </dgm:pt>
    <dgm:pt modelId="{69234829-D2DE-4A59-A364-C30FC2F2273C}" type="pres">
      <dgm:prSet presAssocID="{8D358D2A-9CA5-4525-88C2-DF65DE867CED}" presName="text3" presStyleLbl="fgAcc3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3B6B202-3CC9-4DDC-8652-33FDC767E650}" type="pres">
      <dgm:prSet presAssocID="{8D358D2A-9CA5-4525-88C2-DF65DE867CED}" presName="hierChild4" presStyleCnt="0"/>
      <dgm:spPr/>
    </dgm:pt>
    <dgm:pt modelId="{02288E0D-DEE9-4691-A229-86CAA2B858BC}" type="pres">
      <dgm:prSet presAssocID="{646BA6DA-9369-491C-ADF2-28C1B8782348}" presName="Name10" presStyleLbl="parChTrans1D2" presStyleIdx="1" presStyleCnt="2"/>
      <dgm:spPr/>
      <dgm:t>
        <a:bodyPr/>
        <a:lstStyle/>
        <a:p>
          <a:endParaRPr lang="en-US"/>
        </a:p>
      </dgm:t>
    </dgm:pt>
    <dgm:pt modelId="{6B53CC56-3673-472F-B51F-3664170A8E38}" type="pres">
      <dgm:prSet presAssocID="{B1EB38CD-9753-4C7F-B787-6C2F108E922E}" presName="hierRoot2" presStyleCnt="0"/>
      <dgm:spPr/>
    </dgm:pt>
    <dgm:pt modelId="{8AFAEB5E-D91F-434F-94E6-01BACD219886}" type="pres">
      <dgm:prSet presAssocID="{B1EB38CD-9753-4C7F-B787-6C2F108E922E}" presName="composite2" presStyleCnt="0"/>
      <dgm:spPr/>
    </dgm:pt>
    <dgm:pt modelId="{ABA5D8A8-EFD9-4F4C-8122-DC68A8BA3082}" type="pres">
      <dgm:prSet presAssocID="{B1EB38CD-9753-4C7F-B787-6C2F108E922E}" presName="background2" presStyleLbl="node2" presStyleIdx="1" presStyleCnt="2"/>
      <dgm:spPr/>
    </dgm:pt>
    <dgm:pt modelId="{8B550FB1-4233-4618-8FCE-FE61B1ADE164}" type="pres">
      <dgm:prSet presAssocID="{B1EB38CD-9753-4C7F-B787-6C2F108E922E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7A7BF5D-023A-493A-9E22-E5B50FF24101}" type="pres">
      <dgm:prSet presAssocID="{B1EB38CD-9753-4C7F-B787-6C2F108E922E}" presName="hierChild3" presStyleCnt="0"/>
      <dgm:spPr/>
    </dgm:pt>
    <dgm:pt modelId="{8B15CAD8-59CB-4F27-BF19-539F9DA0A6AA}" type="pres">
      <dgm:prSet presAssocID="{ED51207C-D151-4136-AE5E-2F391125259E}" presName="Name17" presStyleLbl="parChTrans1D3" presStyleIdx="2" presStyleCnt="5"/>
      <dgm:spPr/>
      <dgm:t>
        <a:bodyPr/>
        <a:lstStyle/>
        <a:p>
          <a:endParaRPr lang="en-US"/>
        </a:p>
      </dgm:t>
    </dgm:pt>
    <dgm:pt modelId="{CA481F0F-F0E7-4A0A-A36F-602D96ACCF1E}" type="pres">
      <dgm:prSet presAssocID="{A396F015-E1E4-44BF-BF23-0C2387C1D00A}" presName="hierRoot3" presStyleCnt="0"/>
      <dgm:spPr/>
    </dgm:pt>
    <dgm:pt modelId="{DABDB8B6-EAF1-4BB8-8801-094713A70A24}" type="pres">
      <dgm:prSet presAssocID="{A396F015-E1E4-44BF-BF23-0C2387C1D00A}" presName="composite3" presStyleCnt="0"/>
      <dgm:spPr/>
    </dgm:pt>
    <dgm:pt modelId="{AD8CD51D-DEB1-4715-9B58-D3FA29D5503D}" type="pres">
      <dgm:prSet presAssocID="{A396F015-E1E4-44BF-BF23-0C2387C1D00A}" presName="background3" presStyleLbl="node3" presStyleIdx="2" presStyleCnt="5"/>
      <dgm:spPr/>
    </dgm:pt>
    <dgm:pt modelId="{2B367907-FBC9-47B3-B57C-A6F3C46BBAC7}" type="pres">
      <dgm:prSet presAssocID="{A396F015-E1E4-44BF-BF23-0C2387C1D00A}" presName="text3" presStyleLbl="fgAcc3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13CAD03-8AC2-4A15-8FE8-EF0D0C520C04}" type="pres">
      <dgm:prSet presAssocID="{A396F015-E1E4-44BF-BF23-0C2387C1D00A}" presName="hierChild4" presStyleCnt="0"/>
      <dgm:spPr/>
    </dgm:pt>
    <dgm:pt modelId="{7F33512C-6802-43FE-BE90-458D48BFDC6F}" type="pres">
      <dgm:prSet presAssocID="{0138EAC2-C613-4446-9FB4-354D1CA2656C}" presName="Name17" presStyleLbl="parChTrans1D3" presStyleIdx="3" presStyleCnt="5"/>
      <dgm:spPr/>
      <dgm:t>
        <a:bodyPr/>
        <a:lstStyle/>
        <a:p>
          <a:endParaRPr lang="en-US"/>
        </a:p>
      </dgm:t>
    </dgm:pt>
    <dgm:pt modelId="{6C148336-0714-4976-BF2D-C6F0848A74F2}" type="pres">
      <dgm:prSet presAssocID="{E6F384D2-D26D-451F-AE18-48C7A370825C}" presName="hierRoot3" presStyleCnt="0"/>
      <dgm:spPr/>
    </dgm:pt>
    <dgm:pt modelId="{75F7D77B-ABAE-42BA-92B5-C6F1BECDC8A8}" type="pres">
      <dgm:prSet presAssocID="{E6F384D2-D26D-451F-AE18-48C7A370825C}" presName="composite3" presStyleCnt="0"/>
      <dgm:spPr/>
    </dgm:pt>
    <dgm:pt modelId="{3593D2E8-15A7-4681-A5E4-A2F2EADB593E}" type="pres">
      <dgm:prSet presAssocID="{E6F384D2-D26D-451F-AE18-48C7A370825C}" presName="background3" presStyleLbl="node3" presStyleIdx="3" presStyleCnt="5"/>
      <dgm:spPr/>
    </dgm:pt>
    <dgm:pt modelId="{961B04EB-F025-4592-8592-07389827E28D}" type="pres">
      <dgm:prSet presAssocID="{E6F384D2-D26D-451F-AE18-48C7A370825C}" presName="text3" presStyleLbl="fgAcc3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E43210F-65C8-47D3-A91B-E88772CC513E}" type="pres">
      <dgm:prSet presAssocID="{E6F384D2-D26D-451F-AE18-48C7A370825C}" presName="hierChild4" presStyleCnt="0"/>
      <dgm:spPr/>
    </dgm:pt>
    <dgm:pt modelId="{E85DF8E1-F9FC-4B3F-90BC-E6ACC8813A2C}" type="pres">
      <dgm:prSet presAssocID="{90C335B6-2D09-450B-9456-D925A9FF59BD}" presName="Name17" presStyleLbl="parChTrans1D3" presStyleIdx="4" presStyleCnt="5"/>
      <dgm:spPr/>
      <dgm:t>
        <a:bodyPr/>
        <a:lstStyle/>
        <a:p>
          <a:endParaRPr lang="en-US"/>
        </a:p>
      </dgm:t>
    </dgm:pt>
    <dgm:pt modelId="{475333E3-8C9D-4980-9A82-603F6BCA7971}" type="pres">
      <dgm:prSet presAssocID="{099B43B8-ABD0-48E3-9DB7-4123D136E616}" presName="hierRoot3" presStyleCnt="0"/>
      <dgm:spPr/>
    </dgm:pt>
    <dgm:pt modelId="{F3362AD6-C72F-48C4-9D7D-A213E56D038A}" type="pres">
      <dgm:prSet presAssocID="{099B43B8-ABD0-48E3-9DB7-4123D136E616}" presName="composite3" presStyleCnt="0"/>
      <dgm:spPr/>
    </dgm:pt>
    <dgm:pt modelId="{949F2558-DD1A-420A-8A46-8B197F00A48C}" type="pres">
      <dgm:prSet presAssocID="{099B43B8-ABD0-48E3-9DB7-4123D136E616}" presName="background3" presStyleLbl="node3" presStyleIdx="4" presStyleCnt="5"/>
      <dgm:spPr/>
    </dgm:pt>
    <dgm:pt modelId="{B7A2A788-B344-4809-B893-8E054E6D9C4D}" type="pres">
      <dgm:prSet presAssocID="{099B43B8-ABD0-48E3-9DB7-4123D136E616}" presName="text3" presStyleLbl="fgAcc3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9632538-94AE-4214-A8EF-09E7E39B5AF3}" type="pres">
      <dgm:prSet presAssocID="{099B43B8-ABD0-48E3-9DB7-4123D136E616}" presName="hierChild4" presStyleCnt="0"/>
      <dgm:spPr/>
    </dgm:pt>
  </dgm:ptLst>
  <dgm:cxnLst>
    <dgm:cxn modelId="{F6C9AF3A-12F3-434D-9A93-28C074F52C0D}" srcId="{C1DFADDD-B6F8-49A2-A438-4D98F97EDAAD}" destId="{D1032DE2-93CB-4AE1-B3F9-F79F3F7EFCAC}" srcOrd="0" destOrd="0" parTransId="{242C7DE0-2D4E-4633-8927-A12BCFC09184}" sibTransId="{ACFD71D7-037F-49EE-B03C-579E2A139E1F}"/>
    <dgm:cxn modelId="{EE9AC2F5-B8B5-4984-A6FA-1329E9CAC4B3}" type="presOf" srcId="{ED51207C-D151-4136-AE5E-2F391125259E}" destId="{8B15CAD8-59CB-4F27-BF19-539F9DA0A6AA}" srcOrd="0" destOrd="0" presId="urn:microsoft.com/office/officeart/2005/8/layout/hierarchy1"/>
    <dgm:cxn modelId="{BD79F59F-F1EA-4476-974E-54C1ADED18BB}" type="presOf" srcId="{B1EB38CD-9753-4C7F-B787-6C2F108E922E}" destId="{8B550FB1-4233-4618-8FCE-FE61B1ADE164}" srcOrd="0" destOrd="0" presId="urn:microsoft.com/office/officeart/2005/8/layout/hierarchy1"/>
    <dgm:cxn modelId="{A341A62E-2E26-48D1-BB44-2FD561181BAB}" type="presOf" srcId="{FC8821B1-8C92-4A86-BCAB-619B858134B8}" destId="{F5D8E6C8-1511-4563-81BA-6B2D18193508}" srcOrd="0" destOrd="0" presId="urn:microsoft.com/office/officeart/2005/8/layout/hierarchy1"/>
    <dgm:cxn modelId="{2A5A16A9-3DA3-4300-8378-6D1B97AAF9C8}" srcId="{B1EB38CD-9753-4C7F-B787-6C2F108E922E}" destId="{A396F015-E1E4-44BF-BF23-0C2387C1D00A}" srcOrd="0" destOrd="0" parTransId="{ED51207C-D151-4136-AE5E-2F391125259E}" sibTransId="{FAE7DB52-FF41-46C4-8096-413D3C0A6469}"/>
    <dgm:cxn modelId="{529BC8B4-E2C8-41A3-90A1-BDAE60F38EFE}" type="presOf" srcId="{D1032DE2-93CB-4AE1-B3F9-F79F3F7EFCAC}" destId="{FD291781-F74E-4380-9E49-66E790ADDC12}" srcOrd="0" destOrd="0" presId="urn:microsoft.com/office/officeart/2005/8/layout/hierarchy1"/>
    <dgm:cxn modelId="{CBD2BA4A-511E-4F0C-833A-BB1BB8AC4E29}" type="presOf" srcId="{0138EAC2-C613-4446-9FB4-354D1CA2656C}" destId="{7F33512C-6802-43FE-BE90-458D48BFDC6F}" srcOrd="0" destOrd="0" presId="urn:microsoft.com/office/officeart/2005/8/layout/hierarchy1"/>
    <dgm:cxn modelId="{DE81DFBB-A260-4158-9B45-517D39F68DC2}" srcId="{B1EB38CD-9753-4C7F-B787-6C2F108E922E}" destId="{E6F384D2-D26D-451F-AE18-48C7A370825C}" srcOrd="1" destOrd="0" parTransId="{0138EAC2-C613-4446-9FB4-354D1CA2656C}" sibTransId="{FF80306C-2E55-4633-BB9F-FF851BEB1CA3}"/>
    <dgm:cxn modelId="{9362E453-DBA8-4DC3-9228-3A5F3D31E435}" type="presOf" srcId="{883AC2A3-1CB8-41BD-8C77-1F5ABDEB7BB0}" destId="{36DFE0C0-CD3B-4D68-9151-BFCC2135D2DD}" srcOrd="0" destOrd="0" presId="urn:microsoft.com/office/officeart/2005/8/layout/hierarchy1"/>
    <dgm:cxn modelId="{CD63E78A-A20E-4C74-9D8C-DD2C8606EA81}" type="presOf" srcId="{8D358D2A-9CA5-4525-88C2-DF65DE867CED}" destId="{69234829-D2DE-4A59-A364-C30FC2F2273C}" srcOrd="0" destOrd="0" presId="urn:microsoft.com/office/officeart/2005/8/layout/hierarchy1"/>
    <dgm:cxn modelId="{F03BEF81-F6A8-4368-BA04-2DB382A5CBDD}" srcId="{883AC2A3-1CB8-41BD-8C77-1F5ABDEB7BB0}" destId="{C1DFADDD-B6F8-49A2-A438-4D98F97EDAAD}" srcOrd="0" destOrd="0" parTransId="{C49EFD7B-8548-4AE5-A6BB-18D0F9C8A651}" sibTransId="{30CC1535-C170-4210-B818-027FB2A39C09}"/>
    <dgm:cxn modelId="{0D4F1F9F-990B-44A8-8808-49C93B80AF6F}" type="presOf" srcId="{90C335B6-2D09-450B-9456-D925A9FF59BD}" destId="{E85DF8E1-F9FC-4B3F-90BC-E6ACC8813A2C}" srcOrd="0" destOrd="0" presId="urn:microsoft.com/office/officeart/2005/8/layout/hierarchy1"/>
    <dgm:cxn modelId="{E72BED3E-9D76-46C8-82C0-8620F6AEECEB}" type="presOf" srcId="{A195B327-0C78-42BF-BB5B-B5CF5853A043}" destId="{774EEB30-A39F-46AE-9BFD-C8C4BFDB13AC}" srcOrd="0" destOrd="0" presId="urn:microsoft.com/office/officeart/2005/8/layout/hierarchy1"/>
    <dgm:cxn modelId="{7B10036A-30BF-48F7-B39B-E84BED2765E1}" type="presOf" srcId="{E6F384D2-D26D-451F-AE18-48C7A370825C}" destId="{961B04EB-F025-4592-8592-07389827E28D}" srcOrd="0" destOrd="0" presId="urn:microsoft.com/office/officeart/2005/8/layout/hierarchy1"/>
    <dgm:cxn modelId="{7651CCA9-13A3-4147-BC14-EC2A10116858}" type="presOf" srcId="{B0B453E3-F0A9-4B6B-957F-ECDCF6431872}" destId="{6383C28F-42A0-458C-A640-C191E0165F2E}" srcOrd="0" destOrd="0" presId="urn:microsoft.com/office/officeart/2005/8/layout/hierarchy1"/>
    <dgm:cxn modelId="{A0C4F810-B27D-4955-B5A2-DACDD3E073B2}" type="presOf" srcId="{C1DFADDD-B6F8-49A2-A438-4D98F97EDAAD}" destId="{DA6193A6-2D23-4811-A9C3-741D5BC055B5}" srcOrd="0" destOrd="0" presId="urn:microsoft.com/office/officeart/2005/8/layout/hierarchy1"/>
    <dgm:cxn modelId="{E793B6B8-224D-461E-BB08-1EC4D1551529}" srcId="{B1EB38CD-9753-4C7F-B787-6C2F108E922E}" destId="{099B43B8-ABD0-48E3-9DB7-4123D136E616}" srcOrd="2" destOrd="0" parTransId="{90C335B6-2D09-450B-9456-D925A9FF59BD}" sibTransId="{54490077-DCBC-44F5-8579-7D834B75ADED}"/>
    <dgm:cxn modelId="{C1BFDC74-4036-40FB-BD71-FE76C38D34AB}" type="presOf" srcId="{242C7DE0-2D4E-4633-8927-A12BCFC09184}" destId="{4F2B6150-40AE-43DA-84D7-300215B261AE}" srcOrd="0" destOrd="0" presId="urn:microsoft.com/office/officeart/2005/8/layout/hierarchy1"/>
    <dgm:cxn modelId="{3D4269F2-BDBF-45E6-A212-F7EA19A89AEE}" srcId="{D1032DE2-93CB-4AE1-B3F9-F79F3F7EFCAC}" destId="{8D358D2A-9CA5-4525-88C2-DF65DE867CED}" srcOrd="1" destOrd="0" parTransId="{B0B453E3-F0A9-4B6B-957F-ECDCF6431872}" sibTransId="{C3E2ED31-E671-4707-967E-E6E446EEE5D6}"/>
    <dgm:cxn modelId="{60E975DC-6BCD-4112-8D16-D49618899A48}" srcId="{D1032DE2-93CB-4AE1-B3F9-F79F3F7EFCAC}" destId="{A195B327-0C78-42BF-BB5B-B5CF5853A043}" srcOrd="0" destOrd="0" parTransId="{FC8821B1-8C92-4A86-BCAB-619B858134B8}" sibTransId="{546CEF7A-EB71-4E37-818D-67FA20AE7F71}"/>
    <dgm:cxn modelId="{FFF38CC9-B3F7-415D-9DF2-1FACA24C4427}" srcId="{C1DFADDD-B6F8-49A2-A438-4D98F97EDAAD}" destId="{B1EB38CD-9753-4C7F-B787-6C2F108E922E}" srcOrd="1" destOrd="0" parTransId="{646BA6DA-9369-491C-ADF2-28C1B8782348}" sibTransId="{8AF5813C-58BA-4A79-AEFD-33F61BD149CB}"/>
    <dgm:cxn modelId="{28F4FD9C-AFCA-487F-AC58-9E3AAC06E1C6}" type="presOf" srcId="{A396F015-E1E4-44BF-BF23-0C2387C1D00A}" destId="{2B367907-FBC9-47B3-B57C-A6F3C46BBAC7}" srcOrd="0" destOrd="0" presId="urn:microsoft.com/office/officeart/2005/8/layout/hierarchy1"/>
    <dgm:cxn modelId="{A4A97CAD-E0DA-4A6F-9034-BD5B7EC2ECC4}" type="presOf" srcId="{099B43B8-ABD0-48E3-9DB7-4123D136E616}" destId="{B7A2A788-B344-4809-B893-8E054E6D9C4D}" srcOrd="0" destOrd="0" presId="urn:microsoft.com/office/officeart/2005/8/layout/hierarchy1"/>
    <dgm:cxn modelId="{FA75EB73-20B2-46C2-824B-C8162536EB3E}" type="presOf" srcId="{646BA6DA-9369-491C-ADF2-28C1B8782348}" destId="{02288E0D-DEE9-4691-A229-86CAA2B858BC}" srcOrd="0" destOrd="0" presId="urn:microsoft.com/office/officeart/2005/8/layout/hierarchy1"/>
    <dgm:cxn modelId="{075D527E-5D44-4193-869A-8AD29F393141}" type="presParOf" srcId="{36DFE0C0-CD3B-4D68-9151-BFCC2135D2DD}" destId="{0FCC152F-920D-41CA-BD8A-B8B3A1B6DF6E}" srcOrd="0" destOrd="0" presId="urn:microsoft.com/office/officeart/2005/8/layout/hierarchy1"/>
    <dgm:cxn modelId="{5E44233A-F5AF-4F92-BFA1-4A78C8ABEF3A}" type="presParOf" srcId="{0FCC152F-920D-41CA-BD8A-B8B3A1B6DF6E}" destId="{AFC0A44D-B0B8-4EC1-9571-3295D479064A}" srcOrd="0" destOrd="0" presId="urn:microsoft.com/office/officeart/2005/8/layout/hierarchy1"/>
    <dgm:cxn modelId="{28E6D6CC-E396-4CC1-87A8-62BC2F1387E5}" type="presParOf" srcId="{AFC0A44D-B0B8-4EC1-9571-3295D479064A}" destId="{07659EF8-367D-43B5-B683-5EE735E0BF4B}" srcOrd="0" destOrd="0" presId="urn:microsoft.com/office/officeart/2005/8/layout/hierarchy1"/>
    <dgm:cxn modelId="{8A9DDA26-9AB6-4BFC-8E5B-9F3015BCAC15}" type="presParOf" srcId="{AFC0A44D-B0B8-4EC1-9571-3295D479064A}" destId="{DA6193A6-2D23-4811-A9C3-741D5BC055B5}" srcOrd="1" destOrd="0" presId="urn:microsoft.com/office/officeart/2005/8/layout/hierarchy1"/>
    <dgm:cxn modelId="{8490AB68-9A94-43CA-A73D-2A2E6ACA15AF}" type="presParOf" srcId="{0FCC152F-920D-41CA-BD8A-B8B3A1B6DF6E}" destId="{3143D327-63B1-4DAA-98D2-8B0686CA77EF}" srcOrd="1" destOrd="0" presId="urn:microsoft.com/office/officeart/2005/8/layout/hierarchy1"/>
    <dgm:cxn modelId="{0F09B408-7415-4A31-8E51-E9946E89CD03}" type="presParOf" srcId="{3143D327-63B1-4DAA-98D2-8B0686CA77EF}" destId="{4F2B6150-40AE-43DA-84D7-300215B261AE}" srcOrd="0" destOrd="0" presId="urn:microsoft.com/office/officeart/2005/8/layout/hierarchy1"/>
    <dgm:cxn modelId="{3D994B45-6155-4B0A-A3A6-0958377DF0A1}" type="presParOf" srcId="{3143D327-63B1-4DAA-98D2-8B0686CA77EF}" destId="{90152312-A3F3-4033-9755-99DC80DF26B1}" srcOrd="1" destOrd="0" presId="urn:microsoft.com/office/officeart/2005/8/layout/hierarchy1"/>
    <dgm:cxn modelId="{98FF0F7F-5833-4BF5-B5AA-95806B26A8E4}" type="presParOf" srcId="{90152312-A3F3-4033-9755-99DC80DF26B1}" destId="{493F4D58-698D-4E4C-9EBF-DF392068B6F2}" srcOrd="0" destOrd="0" presId="urn:microsoft.com/office/officeart/2005/8/layout/hierarchy1"/>
    <dgm:cxn modelId="{D451A043-AF79-48EE-AE59-592F3261CA2A}" type="presParOf" srcId="{493F4D58-698D-4E4C-9EBF-DF392068B6F2}" destId="{B9B10DA5-C8BB-420B-9DD6-7BF88D150CAB}" srcOrd="0" destOrd="0" presId="urn:microsoft.com/office/officeart/2005/8/layout/hierarchy1"/>
    <dgm:cxn modelId="{17337722-BA66-4AB9-8D8D-2D8E6CF136CC}" type="presParOf" srcId="{493F4D58-698D-4E4C-9EBF-DF392068B6F2}" destId="{FD291781-F74E-4380-9E49-66E790ADDC12}" srcOrd="1" destOrd="0" presId="urn:microsoft.com/office/officeart/2005/8/layout/hierarchy1"/>
    <dgm:cxn modelId="{20136458-6D32-4C3D-9E44-5A1E0A6EB1E0}" type="presParOf" srcId="{90152312-A3F3-4033-9755-99DC80DF26B1}" destId="{7989E86D-3E8C-4A42-9620-34F71109EC55}" srcOrd="1" destOrd="0" presId="urn:microsoft.com/office/officeart/2005/8/layout/hierarchy1"/>
    <dgm:cxn modelId="{708C62E9-4250-4DFA-ABF0-543FC06E9F10}" type="presParOf" srcId="{7989E86D-3E8C-4A42-9620-34F71109EC55}" destId="{F5D8E6C8-1511-4563-81BA-6B2D18193508}" srcOrd="0" destOrd="0" presId="urn:microsoft.com/office/officeart/2005/8/layout/hierarchy1"/>
    <dgm:cxn modelId="{858CFA10-BF27-4A5D-8E68-B7AB34944F6B}" type="presParOf" srcId="{7989E86D-3E8C-4A42-9620-34F71109EC55}" destId="{ED20BDC8-9871-4C79-98F1-DE6B438C6856}" srcOrd="1" destOrd="0" presId="urn:microsoft.com/office/officeart/2005/8/layout/hierarchy1"/>
    <dgm:cxn modelId="{D7C02321-019B-44F0-9F7F-91241E14FBF8}" type="presParOf" srcId="{ED20BDC8-9871-4C79-98F1-DE6B438C6856}" destId="{DD70B27F-78F3-4771-A1B0-CE5A0B4ECC29}" srcOrd="0" destOrd="0" presId="urn:microsoft.com/office/officeart/2005/8/layout/hierarchy1"/>
    <dgm:cxn modelId="{BF3176E4-A1A2-479C-9E0A-73B38E33E05C}" type="presParOf" srcId="{DD70B27F-78F3-4771-A1B0-CE5A0B4ECC29}" destId="{9C710098-485E-4508-BC42-8AE40A7654C8}" srcOrd="0" destOrd="0" presId="urn:microsoft.com/office/officeart/2005/8/layout/hierarchy1"/>
    <dgm:cxn modelId="{8E0C2087-7E31-4D09-90E0-8E33265E3C3C}" type="presParOf" srcId="{DD70B27F-78F3-4771-A1B0-CE5A0B4ECC29}" destId="{774EEB30-A39F-46AE-9BFD-C8C4BFDB13AC}" srcOrd="1" destOrd="0" presId="urn:microsoft.com/office/officeart/2005/8/layout/hierarchy1"/>
    <dgm:cxn modelId="{4B9FCDCC-842E-42BD-88FE-0D130087C699}" type="presParOf" srcId="{ED20BDC8-9871-4C79-98F1-DE6B438C6856}" destId="{DAEBEF4D-A782-41C9-8DC7-19A2B313AFBE}" srcOrd="1" destOrd="0" presId="urn:microsoft.com/office/officeart/2005/8/layout/hierarchy1"/>
    <dgm:cxn modelId="{0611AFC0-AABB-491C-8EB8-7FE6B471FAF3}" type="presParOf" srcId="{7989E86D-3E8C-4A42-9620-34F71109EC55}" destId="{6383C28F-42A0-458C-A640-C191E0165F2E}" srcOrd="2" destOrd="0" presId="urn:microsoft.com/office/officeart/2005/8/layout/hierarchy1"/>
    <dgm:cxn modelId="{1F333AB2-A54D-496D-A3B6-394BE7EC52C2}" type="presParOf" srcId="{7989E86D-3E8C-4A42-9620-34F71109EC55}" destId="{D9C2A785-9444-4704-AF7E-849456C338A7}" srcOrd="3" destOrd="0" presId="urn:microsoft.com/office/officeart/2005/8/layout/hierarchy1"/>
    <dgm:cxn modelId="{F253F358-0424-4D84-BB0E-A3D95BD95DA5}" type="presParOf" srcId="{D9C2A785-9444-4704-AF7E-849456C338A7}" destId="{110A9004-1532-4F7B-95D9-8062092A5174}" srcOrd="0" destOrd="0" presId="urn:microsoft.com/office/officeart/2005/8/layout/hierarchy1"/>
    <dgm:cxn modelId="{70AAFDDE-24D5-4054-BA14-A3858DB0F4AD}" type="presParOf" srcId="{110A9004-1532-4F7B-95D9-8062092A5174}" destId="{913BDE9B-2ABB-4DBD-9FD0-F2DF41E903B7}" srcOrd="0" destOrd="0" presId="urn:microsoft.com/office/officeart/2005/8/layout/hierarchy1"/>
    <dgm:cxn modelId="{C8498F3B-2A19-4F95-A899-DFB8732EC89F}" type="presParOf" srcId="{110A9004-1532-4F7B-95D9-8062092A5174}" destId="{69234829-D2DE-4A59-A364-C30FC2F2273C}" srcOrd="1" destOrd="0" presId="urn:microsoft.com/office/officeart/2005/8/layout/hierarchy1"/>
    <dgm:cxn modelId="{86AB82C5-C2B0-4D41-A82C-A3994F6B531F}" type="presParOf" srcId="{D9C2A785-9444-4704-AF7E-849456C338A7}" destId="{13B6B202-3CC9-4DDC-8652-33FDC767E650}" srcOrd="1" destOrd="0" presId="urn:microsoft.com/office/officeart/2005/8/layout/hierarchy1"/>
    <dgm:cxn modelId="{837114F0-36F2-4D6D-AA8D-73FC7D4F9FD0}" type="presParOf" srcId="{3143D327-63B1-4DAA-98D2-8B0686CA77EF}" destId="{02288E0D-DEE9-4691-A229-86CAA2B858BC}" srcOrd="2" destOrd="0" presId="urn:microsoft.com/office/officeart/2005/8/layout/hierarchy1"/>
    <dgm:cxn modelId="{0E296108-4813-4962-A10C-023C998B6567}" type="presParOf" srcId="{3143D327-63B1-4DAA-98D2-8B0686CA77EF}" destId="{6B53CC56-3673-472F-B51F-3664170A8E38}" srcOrd="3" destOrd="0" presId="urn:microsoft.com/office/officeart/2005/8/layout/hierarchy1"/>
    <dgm:cxn modelId="{D07890DF-ED62-4E9F-9556-BA00F7AB7A17}" type="presParOf" srcId="{6B53CC56-3673-472F-B51F-3664170A8E38}" destId="{8AFAEB5E-D91F-434F-94E6-01BACD219886}" srcOrd="0" destOrd="0" presId="urn:microsoft.com/office/officeart/2005/8/layout/hierarchy1"/>
    <dgm:cxn modelId="{0648453D-E497-45CC-86C4-17879A4F4DF9}" type="presParOf" srcId="{8AFAEB5E-D91F-434F-94E6-01BACD219886}" destId="{ABA5D8A8-EFD9-4F4C-8122-DC68A8BA3082}" srcOrd="0" destOrd="0" presId="urn:microsoft.com/office/officeart/2005/8/layout/hierarchy1"/>
    <dgm:cxn modelId="{6F1C95D1-897C-45FC-86AE-EC1835D40A82}" type="presParOf" srcId="{8AFAEB5E-D91F-434F-94E6-01BACD219886}" destId="{8B550FB1-4233-4618-8FCE-FE61B1ADE164}" srcOrd="1" destOrd="0" presId="urn:microsoft.com/office/officeart/2005/8/layout/hierarchy1"/>
    <dgm:cxn modelId="{BABD794E-B6DB-4013-9208-A497CB1C6670}" type="presParOf" srcId="{6B53CC56-3673-472F-B51F-3664170A8E38}" destId="{47A7BF5D-023A-493A-9E22-E5B50FF24101}" srcOrd="1" destOrd="0" presId="urn:microsoft.com/office/officeart/2005/8/layout/hierarchy1"/>
    <dgm:cxn modelId="{A0D7076E-307E-443B-A885-3E526CAAE96E}" type="presParOf" srcId="{47A7BF5D-023A-493A-9E22-E5B50FF24101}" destId="{8B15CAD8-59CB-4F27-BF19-539F9DA0A6AA}" srcOrd="0" destOrd="0" presId="urn:microsoft.com/office/officeart/2005/8/layout/hierarchy1"/>
    <dgm:cxn modelId="{72842D69-7F4E-446B-A42E-6156DA5A9210}" type="presParOf" srcId="{47A7BF5D-023A-493A-9E22-E5B50FF24101}" destId="{CA481F0F-F0E7-4A0A-A36F-602D96ACCF1E}" srcOrd="1" destOrd="0" presId="urn:microsoft.com/office/officeart/2005/8/layout/hierarchy1"/>
    <dgm:cxn modelId="{CCCE46CA-0BE3-436C-981D-DC979BAADCB8}" type="presParOf" srcId="{CA481F0F-F0E7-4A0A-A36F-602D96ACCF1E}" destId="{DABDB8B6-EAF1-4BB8-8801-094713A70A24}" srcOrd="0" destOrd="0" presId="urn:microsoft.com/office/officeart/2005/8/layout/hierarchy1"/>
    <dgm:cxn modelId="{791F0139-8070-4914-B4E8-B2D09C076D4C}" type="presParOf" srcId="{DABDB8B6-EAF1-4BB8-8801-094713A70A24}" destId="{AD8CD51D-DEB1-4715-9B58-D3FA29D5503D}" srcOrd="0" destOrd="0" presId="urn:microsoft.com/office/officeart/2005/8/layout/hierarchy1"/>
    <dgm:cxn modelId="{28F9F8DA-DEA4-46FC-83B1-935242DA7C23}" type="presParOf" srcId="{DABDB8B6-EAF1-4BB8-8801-094713A70A24}" destId="{2B367907-FBC9-47B3-B57C-A6F3C46BBAC7}" srcOrd="1" destOrd="0" presId="urn:microsoft.com/office/officeart/2005/8/layout/hierarchy1"/>
    <dgm:cxn modelId="{C2BABBD3-03C7-4EC4-8F3A-7DE3C61E02D7}" type="presParOf" srcId="{CA481F0F-F0E7-4A0A-A36F-602D96ACCF1E}" destId="{513CAD03-8AC2-4A15-8FE8-EF0D0C520C04}" srcOrd="1" destOrd="0" presId="urn:microsoft.com/office/officeart/2005/8/layout/hierarchy1"/>
    <dgm:cxn modelId="{588A49AF-DD54-436E-91CB-A732589F5F52}" type="presParOf" srcId="{47A7BF5D-023A-493A-9E22-E5B50FF24101}" destId="{7F33512C-6802-43FE-BE90-458D48BFDC6F}" srcOrd="2" destOrd="0" presId="urn:microsoft.com/office/officeart/2005/8/layout/hierarchy1"/>
    <dgm:cxn modelId="{22A0DDD4-9BE2-491E-A7F1-94F8394E3180}" type="presParOf" srcId="{47A7BF5D-023A-493A-9E22-E5B50FF24101}" destId="{6C148336-0714-4976-BF2D-C6F0848A74F2}" srcOrd="3" destOrd="0" presId="urn:microsoft.com/office/officeart/2005/8/layout/hierarchy1"/>
    <dgm:cxn modelId="{CA9D01C8-EC7D-498C-B98B-C6C7F205F3D6}" type="presParOf" srcId="{6C148336-0714-4976-BF2D-C6F0848A74F2}" destId="{75F7D77B-ABAE-42BA-92B5-C6F1BECDC8A8}" srcOrd="0" destOrd="0" presId="urn:microsoft.com/office/officeart/2005/8/layout/hierarchy1"/>
    <dgm:cxn modelId="{ABEF95E1-534D-48F5-92F8-C7AC6B7C5896}" type="presParOf" srcId="{75F7D77B-ABAE-42BA-92B5-C6F1BECDC8A8}" destId="{3593D2E8-15A7-4681-A5E4-A2F2EADB593E}" srcOrd="0" destOrd="0" presId="urn:microsoft.com/office/officeart/2005/8/layout/hierarchy1"/>
    <dgm:cxn modelId="{8C6F4B2E-A8C2-453F-9604-0665D2799C0A}" type="presParOf" srcId="{75F7D77B-ABAE-42BA-92B5-C6F1BECDC8A8}" destId="{961B04EB-F025-4592-8592-07389827E28D}" srcOrd="1" destOrd="0" presId="urn:microsoft.com/office/officeart/2005/8/layout/hierarchy1"/>
    <dgm:cxn modelId="{CD90D83F-7C87-4EDA-81FF-A7FDE82DCEF6}" type="presParOf" srcId="{6C148336-0714-4976-BF2D-C6F0848A74F2}" destId="{8E43210F-65C8-47D3-A91B-E88772CC513E}" srcOrd="1" destOrd="0" presId="urn:microsoft.com/office/officeart/2005/8/layout/hierarchy1"/>
    <dgm:cxn modelId="{75CA6E38-7A16-40B9-8F2D-EBE25F559725}" type="presParOf" srcId="{47A7BF5D-023A-493A-9E22-E5B50FF24101}" destId="{E85DF8E1-F9FC-4B3F-90BC-E6ACC8813A2C}" srcOrd="4" destOrd="0" presId="urn:microsoft.com/office/officeart/2005/8/layout/hierarchy1"/>
    <dgm:cxn modelId="{7F7B5DA5-A321-4DEB-8F88-6F639322987E}" type="presParOf" srcId="{47A7BF5D-023A-493A-9E22-E5B50FF24101}" destId="{475333E3-8C9D-4980-9A82-603F6BCA7971}" srcOrd="5" destOrd="0" presId="urn:microsoft.com/office/officeart/2005/8/layout/hierarchy1"/>
    <dgm:cxn modelId="{72F2074E-98D6-4FDF-897D-81417282D63D}" type="presParOf" srcId="{475333E3-8C9D-4980-9A82-603F6BCA7971}" destId="{F3362AD6-C72F-48C4-9D7D-A213E56D038A}" srcOrd="0" destOrd="0" presId="urn:microsoft.com/office/officeart/2005/8/layout/hierarchy1"/>
    <dgm:cxn modelId="{DC197F3E-1590-4182-8C49-3FC5E1F57EB5}" type="presParOf" srcId="{F3362AD6-C72F-48C4-9D7D-A213E56D038A}" destId="{949F2558-DD1A-420A-8A46-8B197F00A48C}" srcOrd="0" destOrd="0" presId="urn:microsoft.com/office/officeart/2005/8/layout/hierarchy1"/>
    <dgm:cxn modelId="{B3593796-8B4B-4D2F-92DF-56A78FEC95FD}" type="presParOf" srcId="{F3362AD6-C72F-48C4-9D7D-A213E56D038A}" destId="{B7A2A788-B344-4809-B893-8E054E6D9C4D}" srcOrd="1" destOrd="0" presId="urn:microsoft.com/office/officeart/2005/8/layout/hierarchy1"/>
    <dgm:cxn modelId="{4A4B3AB5-B01A-4946-B72B-A9E0DFBFD52E}" type="presParOf" srcId="{475333E3-8C9D-4980-9A82-603F6BCA7971}" destId="{19632538-94AE-4214-A8EF-09E7E39B5AF3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D18C433-DAF3-46E1-A451-A76AC45647B6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12A5EDD-D004-4F85-9EA7-D29276EC9C47}">
      <dgm:prSet phldrT="[Text]"/>
      <dgm:spPr/>
      <dgm:t>
        <a:bodyPr/>
        <a:lstStyle/>
        <a:p>
          <a:r>
            <a:rPr lang="en-US" b="1" dirty="0" smtClean="0"/>
            <a:t>John Whittle</a:t>
          </a:r>
        </a:p>
        <a:p>
          <a:r>
            <a:rPr lang="en-US" dirty="0" smtClean="0"/>
            <a:t>VP, General Counsel</a:t>
          </a:r>
        </a:p>
      </dgm:t>
    </dgm:pt>
    <dgm:pt modelId="{04D0CCCF-E83F-4AD5-B1B8-A4F1EBB1DA59}" type="parTrans" cxnId="{10800EBE-B78B-49FD-A494-7BD83CD5066F}">
      <dgm:prSet/>
      <dgm:spPr/>
      <dgm:t>
        <a:bodyPr/>
        <a:lstStyle/>
        <a:p>
          <a:endParaRPr lang="en-US"/>
        </a:p>
      </dgm:t>
    </dgm:pt>
    <dgm:pt modelId="{39DF77A6-7FF2-4E88-BA20-597F3B4BA8C3}" type="sibTrans" cxnId="{10800EBE-B78B-49FD-A494-7BD83CD5066F}">
      <dgm:prSet/>
      <dgm:spPr/>
      <dgm:t>
        <a:bodyPr/>
        <a:lstStyle/>
        <a:p>
          <a:endParaRPr lang="en-US"/>
        </a:p>
      </dgm:t>
    </dgm:pt>
    <dgm:pt modelId="{9B9E00CA-1CCC-4E45-AE95-589CD689B640}">
      <dgm:prSet phldrT="[Text]"/>
      <dgm:spPr/>
      <dgm:t>
        <a:bodyPr/>
        <a:lstStyle/>
        <a:p>
          <a:r>
            <a:rPr lang="en-US" b="1" dirty="0" smtClean="0"/>
            <a:t>Vicki Wilkerson</a:t>
          </a:r>
        </a:p>
        <a:p>
          <a:r>
            <a:rPr lang="en-US" dirty="0" smtClean="0"/>
            <a:t>GTC Officer</a:t>
          </a:r>
        </a:p>
      </dgm:t>
    </dgm:pt>
    <dgm:pt modelId="{EF978303-98CC-4ABD-B33A-D7C321D9051D}" type="parTrans" cxnId="{D1ECE449-0D39-42B6-849F-D0B105F4E3D3}">
      <dgm:prSet/>
      <dgm:spPr/>
      <dgm:t>
        <a:bodyPr/>
        <a:lstStyle/>
        <a:p>
          <a:endParaRPr lang="en-US"/>
        </a:p>
      </dgm:t>
    </dgm:pt>
    <dgm:pt modelId="{3BEF7E8A-2EC5-4BAC-B2FE-6141D3DCAAD6}" type="sibTrans" cxnId="{D1ECE449-0D39-42B6-849F-D0B105F4E3D3}">
      <dgm:prSet/>
      <dgm:spPr/>
      <dgm:t>
        <a:bodyPr/>
        <a:lstStyle/>
        <a:p>
          <a:endParaRPr lang="en-US"/>
        </a:p>
      </dgm:t>
    </dgm:pt>
    <dgm:pt modelId="{C4B28E1A-D493-45BC-8C8E-C6447C253473}">
      <dgm:prSet phldrT="[Text]"/>
      <dgm:spPr/>
      <dgm:t>
        <a:bodyPr/>
        <a:lstStyle/>
        <a:p>
          <a:r>
            <a:rPr lang="en-US" b="1" dirty="0" smtClean="0"/>
            <a:t>Rose Gurgui</a:t>
          </a:r>
        </a:p>
        <a:p>
          <a:r>
            <a:rPr lang="en-US" dirty="0" smtClean="0"/>
            <a:t>Export Manager</a:t>
          </a:r>
        </a:p>
      </dgm:t>
    </dgm:pt>
    <dgm:pt modelId="{CBA9BA6B-EF0E-4FFC-BAC9-92C4B688BF24}" type="parTrans" cxnId="{21057A16-2BAD-4148-9957-3D11B2B6826F}">
      <dgm:prSet/>
      <dgm:spPr/>
      <dgm:t>
        <a:bodyPr/>
        <a:lstStyle/>
        <a:p>
          <a:endParaRPr lang="en-US"/>
        </a:p>
      </dgm:t>
    </dgm:pt>
    <dgm:pt modelId="{A452D742-D319-44AE-8C37-7A59950ED27B}" type="sibTrans" cxnId="{21057A16-2BAD-4148-9957-3D11B2B6826F}">
      <dgm:prSet/>
      <dgm:spPr/>
      <dgm:t>
        <a:bodyPr/>
        <a:lstStyle/>
        <a:p>
          <a:endParaRPr lang="en-US"/>
        </a:p>
      </dgm:t>
    </dgm:pt>
    <dgm:pt modelId="{3C390640-9EC3-4B85-8C9A-EDEEF0417632}">
      <dgm:prSet phldrT="[Text]"/>
      <dgm:spPr/>
      <dgm:t>
        <a:bodyPr/>
        <a:lstStyle/>
        <a:p>
          <a:r>
            <a:rPr lang="en-US" b="1" dirty="0" smtClean="0"/>
            <a:t>Diego Hernandez</a:t>
          </a:r>
        </a:p>
        <a:p>
          <a:r>
            <a:rPr lang="en-US" dirty="0" smtClean="0"/>
            <a:t>Import Manager</a:t>
          </a:r>
        </a:p>
      </dgm:t>
    </dgm:pt>
    <dgm:pt modelId="{09FCE258-A8D2-4AA8-9E72-E8BF66C026FA}" type="parTrans" cxnId="{C1D473D3-6D28-4963-8076-0DA80A9304FB}">
      <dgm:prSet/>
      <dgm:spPr/>
      <dgm:t>
        <a:bodyPr/>
        <a:lstStyle/>
        <a:p>
          <a:endParaRPr lang="en-US"/>
        </a:p>
      </dgm:t>
    </dgm:pt>
    <dgm:pt modelId="{792306AA-ECA3-483B-B34C-5391E1DBE4AE}" type="sibTrans" cxnId="{C1D473D3-6D28-4963-8076-0DA80A9304FB}">
      <dgm:prSet/>
      <dgm:spPr/>
      <dgm:t>
        <a:bodyPr/>
        <a:lstStyle/>
        <a:p>
          <a:endParaRPr lang="en-US"/>
        </a:p>
      </dgm:t>
    </dgm:pt>
    <dgm:pt modelId="{4D45F375-2C29-4C96-8575-F09AE21DCAFC}" type="pres">
      <dgm:prSet presAssocID="{8D18C433-DAF3-46E1-A451-A76AC45647B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8E14E7E-7791-47EF-B695-3D423BBA16F9}" type="pres">
      <dgm:prSet presAssocID="{212A5EDD-D004-4F85-9EA7-D29276EC9C47}" presName="hierRoot1" presStyleCnt="0"/>
      <dgm:spPr/>
    </dgm:pt>
    <dgm:pt modelId="{B8CBA0CF-961A-40E3-802C-E7C67B9D88C9}" type="pres">
      <dgm:prSet presAssocID="{212A5EDD-D004-4F85-9EA7-D29276EC9C47}" presName="composite" presStyleCnt="0"/>
      <dgm:spPr/>
    </dgm:pt>
    <dgm:pt modelId="{B2B2FB79-67B2-43E5-891E-DBDD2E19B0DA}" type="pres">
      <dgm:prSet presAssocID="{212A5EDD-D004-4F85-9EA7-D29276EC9C47}" presName="background" presStyleLbl="node0" presStyleIdx="0" presStyleCnt="1"/>
      <dgm:spPr/>
    </dgm:pt>
    <dgm:pt modelId="{107611D4-87F2-4B47-91CB-6E7F2F6EE8EA}" type="pres">
      <dgm:prSet presAssocID="{212A5EDD-D004-4F85-9EA7-D29276EC9C47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F3F5E1D-8C28-4BFA-87A7-CD855CD34050}" type="pres">
      <dgm:prSet presAssocID="{212A5EDD-D004-4F85-9EA7-D29276EC9C47}" presName="hierChild2" presStyleCnt="0"/>
      <dgm:spPr/>
    </dgm:pt>
    <dgm:pt modelId="{C8338326-914D-44AD-B629-A80D1CD84563}" type="pres">
      <dgm:prSet presAssocID="{EF978303-98CC-4ABD-B33A-D7C321D9051D}" presName="Name10" presStyleLbl="parChTrans1D2" presStyleIdx="0" presStyleCnt="1"/>
      <dgm:spPr/>
      <dgm:t>
        <a:bodyPr/>
        <a:lstStyle/>
        <a:p>
          <a:endParaRPr lang="en-US"/>
        </a:p>
      </dgm:t>
    </dgm:pt>
    <dgm:pt modelId="{FD77E77C-0184-4DBB-A8D4-949EE73A4BA0}" type="pres">
      <dgm:prSet presAssocID="{9B9E00CA-1CCC-4E45-AE95-589CD689B640}" presName="hierRoot2" presStyleCnt="0"/>
      <dgm:spPr/>
    </dgm:pt>
    <dgm:pt modelId="{97FE4612-BA20-4804-9372-C58258B371B4}" type="pres">
      <dgm:prSet presAssocID="{9B9E00CA-1CCC-4E45-AE95-589CD689B640}" presName="composite2" presStyleCnt="0"/>
      <dgm:spPr/>
    </dgm:pt>
    <dgm:pt modelId="{1E444D11-9D96-4E4D-BCA3-8FECBB125B00}" type="pres">
      <dgm:prSet presAssocID="{9B9E00CA-1CCC-4E45-AE95-589CD689B640}" presName="background2" presStyleLbl="node2" presStyleIdx="0" presStyleCnt="1"/>
      <dgm:spPr/>
    </dgm:pt>
    <dgm:pt modelId="{29FF05BF-70B0-4315-9B94-69381AFD95AD}" type="pres">
      <dgm:prSet presAssocID="{9B9E00CA-1CCC-4E45-AE95-589CD689B640}" presName="text2" presStyleLbl="fgAcc2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F7120CA-924E-4E52-992E-36E9879FDACD}" type="pres">
      <dgm:prSet presAssocID="{9B9E00CA-1CCC-4E45-AE95-589CD689B640}" presName="hierChild3" presStyleCnt="0"/>
      <dgm:spPr/>
    </dgm:pt>
    <dgm:pt modelId="{23E15F5B-1D68-4E76-A23C-5ACA6C2AF468}" type="pres">
      <dgm:prSet presAssocID="{CBA9BA6B-EF0E-4FFC-BAC9-92C4B688BF24}" presName="Name17" presStyleLbl="parChTrans1D3" presStyleIdx="0" presStyleCnt="2"/>
      <dgm:spPr/>
      <dgm:t>
        <a:bodyPr/>
        <a:lstStyle/>
        <a:p>
          <a:endParaRPr lang="en-US"/>
        </a:p>
      </dgm:t>
    </dgm:pt>
    <dgm:pt modelId="{4274F106-0944-4448-8CEF-5B4B48B24E00}" type="pres">
      <dgm:prSet presAssocID="{C4B28E1A-D493-45BC-8C8E-C6447C253473}" presName="hierRoot3" presStyleCnt="0"/>
      <dgm:spPr/>
    </dgm:pt>
    <dgm:pt modelId="{0587BF20-568B-49C9-8DB6-4D2E4FFC112F}" type="pres">
      <dgm:prSet presAssocID="{C4B28E1A-D493-45BC-8C8E-C6447C253473}" presName="composite3" presStyleCnt="0"/>
      <dgm:spPr/>
    </dgm:pt>
    <dgm:pt modelId="{197FF5E9-50F5-4393-8FC3-1B5F15674F0B}" type="pres">
      <dgm:prSet presAssocID="{C4B28E1A-D493-45BC-8C8E-C6447C253473}" presName="background3" presStyleLbl="node3" presStyleIdx="0" presStyleCnt="2"/>
      <dgm:spPr/>
    </dgm:pt>
    <dgm:pt modelId="{1142A673-E3FF-48BB-A61A-06B0E02291E2}" type="pres">
      <dgm:prSet presAssocID="{C4B28E1A-D493-45BC-8C8E-C6447C253473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8C4F8ED-6ECD-474D-B803-D251234AF807}" type="pres">
      <dgm:prSet presAssocID="{C4B28E1A-D493-45BC-8C8E-C6447C253473}" presName="hierChild4" presStyleCnt="0"/>
      <dgm:spPr/>
    </dgm:pt>
    <dgm:pt modelId="{9934E168-B8A9-4A46-A989-8E5A8C59E56B}" type="pres">
      <dgm:prSet presAssocID="{09FCE258-A8D2-4AA8-9E72-E8BF66C026FA}" presName="Name17" presStyleLbl="parChTrans1D3" presStyleIdx="1" presStyleCnt="2"/>
      <dgm:spPr/>
      <dgm:t>
        <a:bodyPr/>
        <a:lstStyle/>
        <a:p>
          <a:endParaRPr lang="en-US"/>
        </a:p>
      </dgm:t>
    </dgm:pt>
    <dgm:pt modelId="{5A8B85FC-67E0-4AB1-8CA7-96D915901262}" type="pres">
      <dgm:prSet presAssocID="{3C390640-9EC3-4B85-8C9A-EDEEF0417632}" presName="hierRoot3" presStyleCnt="0"/>
      <dgm:spPr/>
    </dgm:pt>
    <dgm:pt modelId="{8B7C521A-D547-4E78-8E0B-68BC615E09CC}" type="pres">
      <dgm:prSet presAssocID="{3C390640-9EC3-4B85-8C9A-EDEEF0417632}" presName="composite3" presStyleCnt="0"/>
      <dgm:spPr/>
    </dgm:pt>
    <dgm:pt modelId="{BE197CB7-12A5-4B39-9524-422B85751B0F}" type="pres">
      <dgm:prSet presAssocID="{3C390640-9EC3-4B85-8C9A-EDEEF0417632}" presName="background3" presStyleLbl="node3" presStyleIdx="1" presStyleCnt="2"/>
      <dgm:spPr/>
    </dgm:pt>
    <dgm:pt modelId="{E8E214C3-2025-420C-AB24-216F8AB3A910}" type="pres">
      <dgm:prSet presAssocID="{3C390640-9EC3-4B85-8C9A-EDEEF0417632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6733F74-1336-4725-9887-D3C707C9177D}" type="pres">
      <dgm:prSet presAssocID="{3C390640-9EC3-4B85-8C9A-EDEEF0417632}" presName="hierChild4" presStyleCnt="0"/>
      <dgm:spPr/>
    </dgm:pt>
  </dgm:ptLst>
  <dgm:cxnLst>
    <dgm:cxn modelId="{7B733E94-AE18-4ECF-8D70-993BFA84978A}" type="presOf" srcId="{212A5EDD-D004-4F85-9EA7-D29276EC9C47}" destId="{107611D4-87F2-4B47-91CB-6E7F2F6EE8EA}" srcOrd="0" destOrd="0" presId="urn:microsoft.com/office/officeart/2005/8/layout/hierarchy1"/>
    <dgm:cxn modelId="{F31C6539-E7FC-4AFA-9C11-DCE96216A1B3}" type="presOf" srcId="{9B9E00CA-1CCC-4E45-AE95-589CD689B640}" destId="{29FF05BF-70B0-4315-9B94-69381AFD95AD}" srcOrd="0" destOrd="0" presId="urn:microsoft.com/office/officeart/2005/8/layout/hierarchy1"/>
    <dgm:cxn modelId="{19DD17B2-1860-4A02-AAF6-047F51B1038E}" type="presOf" srcId="{8D18C433-DAF3-46E1-A451-A76AC45647B6}" destId="{4D45F375-2C29-4C96-8575-F09AE21DCAFC}" srcOrd="0" destOrd="0" presId="urn:microsoft.com/office/officeart/2005/8/layout/hierarchy1"/>
    <dgm:cxn modelId="{CAF65650-0E8F-438E-9A52-ACE2D4B1BBAC}" type="presOf" srcId="{09FCE258-A8D2-4AA8-9E72-E8BF66C026FA}" destId="{9934E168-B8A9-4A46-A989-8E5A8C59E56B}" srcOrd="0" destOrd="0" presId="urn:microsoft.com/office/officeart/2005/8/layout/hierarchy1"/>
    <dgm:cxn modelId="{21057A16-2BAD-4148-9957-3D11B2B6826F}" srcId="{9B9E00CA-1CCC-4E45-AE95-589CD689B640}" destId="{C4B28E1A-D493-45BC-8C8E-C6447C253473}" srcOrd="0" destOrd="0" parTransId="{CBA9BA6B-EF0E-4FFC-BAC9-92C4B688BF24}" sibTransId="{A452D742-D319-44AE-8C37-7A59950ED27B}"/>
    <dgm:cxn modelId="{77AD9C82-C62F-4085-8DD0-A67C1AC62DE0}" type="presOf" srcId="{C4B28E1A-D493-45BC-8C8E-C6447C253473}" destId="{1142A673-E3FF-48BB-A61A-06B0E02291E2}" srcOrd="0" destOrd="0" presId="urn:microsoft.com/office/officeart/2005/8/layout/hierarchy1"/>
    <dgm:cxn modelId="{D1ECE449-0D39-42B6-849F-D0B105F4E3D3}" srcId="{212A5EDD-D004-4F85-9EA7-D29276EC9C47}" destId="{9B9E00CA-1CCC-4E45-AE95-589CD689B640}" srcOrd="0" destOrd="0" parTransId="{EF978303-98CC-4ABD-B33A-D7C321D9051D}" sibTransId="{3BEF7E8A-2EC5-4BAC-B2FE-6141D3DCAAD6}"/>
    <dgm:cxn modelId="{75021A79-BAE6-4C97-91BC-5489D9C27DA0}" type="presOf" srcId="{CBA9BA6B-EF0E-4FFC-BAC9-92C4B688BF24}" destId="{23E15F5B-1D68-4E76-A23C-5ACA6C2AF468}" srcOrd="0" destOrd="0" presId="urn:microsoft.com/office/officeart/2005/8/layout/hierarchy1"/>
    <dgm:cxn modelId="{10800EBE-B78B-49FD-A494-7BD83CD5066F}" srcId="{8D18C433-DAF3-46E1-A451-A76AC45647B6}" destId="{212A5EDD-D004-4F85-9EA7-D29276EC9C47}" srcOrd="0" destOrd="0" parTransId="{04D0CCCF-E83F-4AD5-B1B8-A4F1EBB1DA59}" sibTransId="{39DF77A6-7FF2-4E88-BA20-597F3B4BA8C3}"/>
    <dgm:cxn modelId="{C1D473D3-6D28-4963-8076-0DA80A9304FB}" srcId="{9B9E00CA-1CCC-4E45-AE95-589CD689B640}" destId="{3C390640-9EC3-4B85-8C9A-EDEEF0417632}" srcOrd="1" destOrd="0" parTransId="{09FCE258-A8D2-4AA8-9E72-E8BF66C026FA}" sibTransId="{792306AA-ECA3-483B-B34C-5391E1DBE4AE}"/>
    <dgm:cxn modelId="{02FF6EAE-212C-4E49-9171-F0C802CC7700}" type="presOf" srcId="{3C390640-9EC3-4B85-8C9A-EDEEF0417632}" destId="{E8E214C3-2025-420C-AB24-216F8AB3A910}" srcOrd="0" destOrd="0" presId="urn:microsoft.com/office/officeart/2005/8/layout/hierarchy1"/>
    <dgm:cxn modelId="{A900471D-4D5F-4040-8447-F7A6C1C469D6}" type="presOf" srcId="{EF978303-98CC-4ABD-B33A-D7C321D9051D}" destId="{C8338326-914D-44AD-B629-A80D1CD84563}" srcOrd="0" destOrd="0" presId="urn:microsoft.com/office/officeart/2005/8/layout/hierarchy1"/>
    <dgm:cxn modelId="{7FEAEEF9-8795-4DC8-9F74-774861B1C40D}" type="presParOf" srcId="{4D45F375-2C29-4C96-8575-F09AE21DCAFC}" destId="{28E14E7E-7791-47EF-B695-3D423BBA16F9}" srcOrd="0" destOrd="0" presId="urn:microsoft.com/office/officeart/2005/8/layout/hierarchy1"/>
    <dgm:cxn modelId="{ECCE6C80-1B5B-4031-9197-72E8FEB77088}" type="presParOf" srcId="{28E14E7E-7791-47EF-B695-3D423BBA16F9}" destId="{B8CBA0CF-961A-40E3-802C-E7C67B9D88C9}" srcOrd="0" destOrd="0" presId="urn:microsoft.com/office/officeart/2005/8/layout/hierarchy1"/>
    <dgm:cxn modelId="{00C8CB7D-8613-4AFB-A1A5-2D5D0A670C09}" type="presParOf" srcId="{B8CBA0CF-961A-40E3-802C-E7C67B9D88C9}" destId="{B2B2FB79-67B2-43E5-891E-DBDD2E19B0DA}" srcOrd="0" destOrd="0" presId="urn:microsoft.com/office/officeart/2005/8/layout/hierarchy1"/>
    <dgm:cxn modelId="{7287E565-0C70-47A1-B50A-EB0F25694B3D}" type="presParOf" srcId="{B8CBA0CF-961A-40E3-802C-E7C67B9D88C9}" destId="{107611D4-87F2-4B47-91CB-6E7F2F6EE8EA}" srcOrd="1" destOrd="0" presId="urn:microsoft.com/office/officeart/2005/8/layout/hierarchy1"/>
    <dgm:cxn modelId="{7074AB33-786B-4E11-B490-FFBBC9F3E0A9}" type="presParOf" srcId="{28E14E7E-7791-47EF-B695-3D423BBA16F9}" destId="{9F3F5E1D-8C28-4BFA-87A7-CD855CD34050}" srcOrd="1" destOrd="0" presId="urn:microsoft.com/office/officeart/2005/8/layout/hierarchy1"/>
    <dgm:cxn modelId="{AFAE9E2D-2A9A-4263-BB61-0357941071D1}" type="presParOf" srcId="{9F3F5E1D-8C28-4BFA-87A7-CD855CD34050}" destId="{C8338326-914D-44AD-B629-A80D1CD84563}" srcOrd="0" destOrd="0" presId="urn:microsoft.com/office/officeart/2005/8/layout/hierarchy1"/>
    <dgm:cxn modelId="{C8ADF037-E5CF-4085-BBEB-8D48A955CA87}" type="presParOf" srcId="{9F3F5E1D-8C28-4BFA-87A7-CD855CD34050}" destId="{FD77E77C-0184-4DBB-A8D4-949EE73A4BA0}" srcOrd="1" destOrd="0" presId="urn:microsoft.com/office/officeart/2005/8/layout/hierarchy1"/>
    <dgm:cxn modelId="{58429FCB-063D-43CD-B12E-E5DC3638C71E}" type="presParOf" srcId="{FD77E77C-0184-4DBB-A8D4-949EE73A4BA0}" destId="{97FE4612-BA20-4804-9372-C58258B371B4}" srcOrd="0" destOrd="0" presId="urn:microsoft.com/office/officeart/2005/8/layout/hierarchy1"/>
    <dgm:cxn modelId="{615772AD-371A-4F93-B411-B97B5FFDEC3D}" type="presParOf" srcId="{97FE4612-BA20-4804-9372-C58258B371B4}" destId="{1E444D11-9D96-4E4D-BCA3-8FECBB125B00}" srcOrd="0" destOrd="0" presId="urn:microsoft.com/office/officeart/2005/8/layout/hierarchy1"/>
    <dgm:cxn modelId="{9F88614A-3D7B-4C7D-903A-B0DB6273ED06}" type="presParOf" srcId="{97FE4612-BA20-4804-9372-C58258B371B4}" destId="{29FF05BF-70B0-4315-9B94-69381AFD95AD}" srcOrd="1" destOrd="0" presId="urn:microsoft.com/office/officeart/2005/8/layout/hierarchy1"/>
    <dgm:cxn modelId="{113CC34E-79DA-45FE-A9CF-11B0F9038F43}" type="presParOf" srcId="{FD77E77C-0184-4DBB-A8D4-949EE73A4BA0}" destId="{7F7120CA-924E-4E52-992E-36E9879FDACD}" srcOrd="1" destOrd="0" presId="urn:microsoft.com/office/officeart/2005/8/layout/hierarchy1"/>
    <dgm:cxn modelId="{A3395D91-C168-4D27-A5B0-C7223DE6CA74}" type="presParOf" srcId="{7F7120CA-924E-4E52-992E-36E9879FDACD}" destId="{23E15F5B-1D68-4E76-A23C-5ACA6C2AF468}" srcOrd="0" destOrd="0" presId="urn:microsoft.com/office/officeart/2005/8/layout/hierarchy1"/>
    <dgm:cxn modelId="{63DBA534-118C-42E1-84B3-8BDF4533BFDA}" type="presParOf" srcId="{7F7120CA-924E-4E52-992E-36E9879FDACD}" destId="{4274F106-0944-4448-8CEF-5B4B48B24E00}" srcOrd="1" destOrd="0" presId="urn:microsoft.com/office/officeart/2005/8/layout/hierarchy1"/>
    <dgm:cxn modelId="{9F998378-9DC2-48B6-8C2C-9855E04DC9FC}" type="presParOf" srcId="{4274F106-0944-4448-8CEF-5B4B48B24E00}" destId="{0587BF20-568B-49C9-8DB6-4D2E4FFC112F}" srcOrd="0" destOrd="0" presId="urn:microsoft.com/office/officeart/2005/8/layout/hierarchy1"/>
    <dgm:cxn modelId="{FA207F4A-0310-4415-8BBF-700B0670E773}" type="presParOf" srcId="{0587BF20-568B-49C9-8DB6-4D2E4FFC112F}" destId="{197FF5E9-50F5-4393-8FC3-1B5F15674F0B}" srcOrd="0" destOrd="0" presId="urn:microsoft.com/office/officeart/2005/8/layout/hierarchy1"/>
    <dgm:cxn modelId="{952BC277-F1D7-455F-81A1-836CA606B602}" type="presParOf" srcId="{0587BF20-568B-49C9-8DB6-4D2E4FFC112F}" destId="{1142A673-E3FF-48BB-A61A-06B0E02291E2}" srcOrd="1" destOrd="0" presId="urn:microsoft.com/office/officeart/2005/8/layout/hierarchy1"/>
    <dgm:cxn modelId="{E9BC0C5E-9C5D-4696-A6C0-D14D41F2A479}" type="presParOf" srcId="{4274F106-0944-4448-8CEF-5B4B48B24E00}" destId="{C8C4F8ED-6ECD-474D-B803-D251234AF807}" srcOrd="1" destOrd="0" presId="urn:microsoft.com/office/officeart/2005/8/layout/hierarchy1"/>
    <dgm:cxn modelId="{E8BFFD31-E275-4558-A46A-759E8806F31E}" type="presParOf" srcId="{7F7120CA-924E-4E52-992E-36E9879FDACD}" destId="{9934E168-B8A9-4A46-A989-8E5A8C59E56B}" srcOrd="2" destOrd="0" presId="urn:microsoft.com/office/officeart/2005/8/layout/hierarchy1"/>
    <dgm:cxn modelId="{7B490EF1-2ED5-4912-A882-F31FAB139EE1}" type="presParOf" srcId="{7F7120CA-924E-4E52-992E-36E9879FDACD}" destId="{5A8B85FC-67E0-4AB1-8CA7-96D915901262}" srcOrd="3" destOrd="0" presId="urn:microsoft.com/office/officeart/2005/8/layout/hierarchy1"/>
    <dgm:cxn modelId="{F71D2E94-A49F-414A-8068-F6E33634A3DA}" type="presParOf" srcId="{5A8B85FC-67E0-4AB1-8CA7-96D915901262}" destId="{8B7C521A-D547-4E78-8E0B-68BC615E09CC}" srcOrd="0" destOrd="0" presId="urn:microsoft.com/office/officeart/2005/8/layout/hierarchy1"/>
    <dgm:cxn modelId="{A71E07D7-BA9B-4B98-9F53-22FC7CBB3F27}" type="presParOf" srcId="{8B7C521A-D547-4E78-8E0B-68BC615E09CC}" destId="{BE197CB7-12A5-4B39-9524-422B85751B0F}" srcOrd="0" destOrd="0" presId="urn:microsoft.com/office/officeart/2005/8/layout/hierarchy1"/>
    <dgm:cxn modelId="{4828C80F-FA8B-43E3-95FB-38AB744823CB}" type="presParOf" srcId="{8B7C521A-D547-4E78-8E0B-68BC615E09CC}" destId="{E8E214C3-2025-420C-AB24-216F8AB3A910}" srcOrd="1" destOrd="0" presId="urn:microsoft.com/office/officeart/2005/8/layout/hierarchy1"/>
    <dgm:cxn modelId="{15D2352E-AA93-460E-90AE-7317C4DDB94D}" type="presParOf" srcId="{5A8B85FC-67E0-4AB1-8CA7-96D915901262}" destId="{A6733F74-1336-4725-9887-D3C707C9177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5DF8E1-F9FC-4B3F-90BC-E6ACC8813A2C}">
      <dsp:nvSpPr>
        <dsp:cNvPr id="0" name=""/>
        <dsp:cNvSpPr/>
      </dsp:nvSpPr>
      <dsp:spPr>
        <a:xfrm>
          <a:off x="6348784" y="2641536"/>
          <a:ext cx="1861393" cy="4429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1841"/>
              </a:lnTo>
              <a:lnTo>
                <a:pt x="1861393" y="301841"/>
              </a:lnTo>
              <a:lnTo>
                <a:pt x="1861393" y="44292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33512C-6802-43FE-BE90-458D48BFDC6F}">
      <dsp:nvSpPr>
        <dsp:cNvPr id="0" name=""/>
        <dsp:cNvSpPr/>
      </dsp:nvSpPr>
      <dsp:spPr>
        <a:xfrm>
          <a:off x="6303064" y="2641536"/>
          <a:ext cx="91440" cy="44292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4292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15CAD8-59CB-4F27-BF19-539F9DA0A6AA}">
      <dsp:nvSpPr>
        <dsp:cNvPr id="0" name=""/>
        <dsp:cNvSpPr/>
      </dsp:nvSpPr>
      <dsp:spPr>
        <a:xfrm>
          <a:off x="4487391" y="2641536"/>
          <a:ext cx="1861393" cy="442927"/>
        </a:xfrm>
        <a:custGeom>
          <a:avLst/>
          <a:gdLst/>
          <a:ahLst/>
          <a:cxnLst/>
          <a:rect l="0" t="0" r="0" b="0"/>
          <a:pathLst>
            <a:path>
              <a:moveTo>
                <a:pt x="1861393" y="0"/>
              </a:moveTo>
              <a:lnTo>
                <a:pt x="1861393" y="301841"/>
              </a:lnTo>
              <a:lnTo>
                <a:pt x="0" y="301841"/>
              </a:lnTo>
              <a:lnTo>
                <a:pt x="0" y="44292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288E0D-DEE9-4691-A229-86CAA2B858BC}">
      <dsp:nvSpPr>
        <dsp:cNvPr id="0" name=""/>
        <dsp:cNvSpPr/>
      </dsp:nvSpPr>
      <dsp:spPr>
        <a:xfrm>
          <a:off x="4022042" y="1231530"/>
          <a:ext cx="2326741" cy="4429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1841"/>
              </a:lnTo>
              <a:lnTo>
                <a:pt x="2326741" y="301841"/>
              </a:lnTo>
              <a:lnTo>
                <a:pt x="2326741" y="44292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83C28F-42A0-458C-A640-C191E0165F2E}">
      <dsp:nvSpPr>
        <dsp:cNvPr id="0" name=""/>
        <dsp:cNvSpPr/>
      </dsp:nvSpPr>
      <dsp:spPr>
        <a:xfrm>
          <a:off x="1695301" y="2641536"/>
          <a:ext cx="930696" cy="4429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1841"/>
              </a:lnTo>
              <a:lnTo>
                <a:pt x="930696" y="301841"/>
              </a:lnTo>
              <a:lnTo>
                <a:pt x="930696" y="44292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D8E6C8-1511-4563-81BA-6B2D18193508}">
      <dsp:nvSpPr>
        <dsp:cNvPr id="0" name=""/>
        <dsp:cNvSpPr/>
      </dsp:nvSpPr>
      <dsp:spPr>
        <a:xfrm>
          <a:off x="764604" y="2641536"/>
          <a:ext cx="930696" cy="442927"/>
        </a:xfrm>
        <a:custGeom>
          <a:avLst/>
          <a:gdLst/>
          <a:ahLst/>
          <a:cxnLst/>
          <a:rect l="0" t="0" r="0" b="0"/>
          <a:pathLst>
            <a:path>
              <a:moveTo>
                <a:pt x="930696" y="0"/>
              </a:moveTo>
              <a:lnTo>
                <a:pt x="930696" y="301841"/>
              </a:lnTo>
              <a:lnTo>
                <a:pt x="0" y="301841"/>
              </a:lnTo>
              <a:lnTo>
                <a:pt x="0" y="44292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2B6150-40AE-43DA-84D7-300215B261AE}">
      <dsp:nvSpPr>
        <dsp:cNvPr id="0" name=""/>
        <dsp:cNvSpPr/>
      </dsp:nvSpPr>
      <dsp:spPr>
        <a:xfrm>
          <a:off x="1695301" y="1231530"/>
          <a:ext cx="2326741" cy="442927"/>
        </a:xfrm>
        <a:custGeom>
          <a:avLst/>
          <a:gdLst/>
          <a:ahLst/>
          <a:cxnLst/>
          <a:rect l="0" t="0" r="0" b="0"/>
          <a:pathLst>
            <a:path>
              <a:moveTo>
                <a:pt x="2326741" y="0"/>
              </a:moveTo>
              <a:lnTo>
                <a:pt x="2326741" y="301841"/>
              </a:lnTo>
              <a:lnTo>
                <a:pt x="0" y="301841"/>
              </a:lnTo>
              <a:lnTo>
                <a:pt x="0" y="44292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659EF8-367D-43B5-B683-5EE735E0BF4B}">
      <dsp:nvSpPr>
        <dsp:cNvPr id="0" name=""/>
        <dsp:cNvSpPr/>
      </dsp:nvSpPr>
      <dsp:spPr>
        <a:xfrm>
          <a:off x="3260563" y="264452"/>
          <a:ext cx="1522958" cy="9670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6193A6-2D23-4811-A9C3-741D5BC055B5}">
      <dsp:nvSpPr>
        <dsp:cNvPr id="0" name=""/>
        <dsp:cNvSpPr/>
      </dsp:nvSpPr>
      <dsp:spPr>
        <a:xfrm>
          <a:off x="3429781" y="425209"/>
          <a:ext cx="1522958" cy="9670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John Whittle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VP, General Counsel</a:t>
          </a:r>
          <a:endParaRPr lang="en-US" sz="1200" kern="1200" dirty="0"/>
        </a:p>
      </dsp:txBody>
      <dsp:txXfrm>
        <a:off x="3458106" y="453534"/>
        <a:ext cx="1466308" cy="910428"/>
      </dsp:txXfrm>
    </dsp:sp>
    <dsp:sp modelId="{B9B10DA5-C8BB-420B-9DD6-7BF88D150CAB}">
      <dsp:nvSpPr>
        <dsp:cNvPr id="0" name=""/>
        <dsp:cNvSpPr/>
      </dsp:nvSpPr>
      <dsp:spPr>
        <a:xfrm>
          <a:off x="933822" y="1674457"/>
          <a:ext cx="1522958" cy="9670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291781-F74E-4380-9E49-66E790ADDC12}">
      <dsp:nvSpPr>
        <dsp:cNvPr id="0" name=""/>
        <dsp:cNvSpPr/>
      </dsp:nvSpPr>
      <dsp:spPr>
        <a:xfrm>
          <a:off x="1103039" y="1835214"/>
          <a:ext cx="1522958" cy="9670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Thomas Schmidt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Associate GC, International</a:t>
          </a:r>
          <a:endParaRPr lang="en-US" sz="1200" kern="1200" dirty="0"/>
        </a:p>
      </dsp:txBody>
      <dsp:txXfrm>
        <a:off x="1131364" y="1863539"/>
        <a:ext cx="1466308" cy="910428"/>
      </dsp:txXfrm>
    </dsp:sp>
    <dsp:sp modelId="{9C710098-485E-4508-BC42-8AE40A7654C8}">
      <dsp:nvSpPr>
        <dsp:cNvPr id="0" name=""/>
        <dsp:cNvSpPr/>
      </dsp:nvSpPr>
      <dsp:spPr>
        <a:xfrm>
          <a:off x="3125" y="3084463"/>
          <a:ext cx="1522958" cy="9670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4EEB30-A39F-46AE-9BFD-C8C4BFDB13AC}">
      <dsp:nvSpPr>
        <dsp:cNvPr id="0" name=""/>
        <dsp:cNvSpPr/>
      </dsp:nvSpPr>
      <dsp:spPr>
        <a:xfrm>
          <a:off x="172342" y="3245220"/>
          <a:ext cx="1522958" cy="9670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Mei Xin Loh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APAC Legal Counsel</a:t>
          </a:r>
          <a:endParaRPr lang="en-US" sz="1200" kern="1200" dirty="0"/>
        </a:p>
      </dsp:txBody>
      <dsp:txXfrm>
        <a:off x="200667" y="3273545"/>
        <a:ext cx="1466308" cy="910428"/>
      </dsp:txXfrm>
    </dsp:sp>
    <dsp:sp modelId="{913BDE9B-2ABB-4DBD-9FD0-F2DF41E903B7}">
      <dsp:nvSpPr>
        <dsp:cNvPr id="0" name=""/>
        <dsp:cNvSpPr/>
      </dsp:nvSpPr>
      <dsp:spPr>
        <a:xfrm>
          <a:off x="1864518" y="3084463"/>
          <a:ext cx="1522958" cy="9670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234829-D2DE-4A59-A364-C30FC2F2273C}">
      <dsp:nvSpPr>
        <dsp:cNvPr id="0" name=""/>
        <dsp:cNvSpPr/>
      </dsp:nvSpPr>
      <dsp:spPr>
        <a:xfrm>
          <a:off x="2033736" y="3245220"/>
          <a:ext cx="1522958" cy="9670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Geraldine </a:t>
          </a:r>
          <a:r>
            <a:rPr lang="en-US" sz="1200" b="1" kern="1200" dirty="0" err="1" smtClean="0">
              <a:solidFill>
                <a:schemeClr val="tx1"/>
              </a:solidFill>
            </a:rPr>
            <a:t>Delecroix</a:t>
          </a:r>
          <a:endParaRPr lang="en-US" sz="1200" b="1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International Paralegal</a:t>
          </a:r>
          <a:endParaRPr lang="en-US" sz="1200" kern="1200" dirty="0"/>
        </a:p>
      </dsp:txBody>
      <dsp:txXfrm>
        <a:off x="2062061" y="3273545"/>
        <a:ext cx="1466308" cy="910428"/>
      </dsp:txXfrm>
    </dsp:sp>
    <dsp:sp modelId="{ABA5D8A8-EFD9-4F4C-8122-DC68A8BA3082}">
      <dsp:nvSpPr>
        <dsp:cNvPr id="0" name=""/>
        <dsp:cNvSpPr/>
      </dsp:nvSpPr>
      <dsp:spPr>
        <a:xfrm>
          <a:off x="5587305" y="1674457"/>
          <a:ext cx="1522958" cy="9670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550FB1-4233-4618-8FCE-FE61B1ADE164}">
      <dsp:nvSpPr>
        <dsp:cNvPr id="0" name=""/>
        <dsp:cNvSpPr/>
      </dsp:nvSpPr>
      <dsp:spPr>
        <a:xfrm>
          <a:off x="5756523" y="1835214"/>
          <a:ext cx="1522958" cy="9670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Samantha Symonds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Associate GC, Americas</a:t>
          </a:r>
        </a:p>
      </dsp:txBody>
      <dsp:txXfrm>
        <a:off x="5784848" y="1863539"/>
        <a:ext cx="1466308" cy="910428"/>
      </dsp:txXfrm>
    </dsp:sp>
    <dsp:sp modelId="{AD8CD51D-DEB1-4715-9B58-D3FA29D5503D}">
      <dsp:nvSpPr>
        <dsp:cNvPr id="0" name=""/>
        <dsp:cNvSpPr/>
      </dsp:nvSpPr>
      <dsp:spPr>
        <a:xfrm>
          <a:off x="3725912" y="3084463"/>
          <a:ext cx="1522958" cy="9670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367907-FBC9-47B3-B57C-A6F3C46BBAC7}">
      <dsp:nvSpPr>
        <dsp:cNvPr id="0" name=""/>
        <dsp:cNvSpPr/>
      </dsp:nvSpPr>
      <dsp:spPr>
        <a:xfrm>
          <a:off x="3895129" y="3245220"/>
          <a:ext cx="1522958" cy="9670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Niels Van Naarden    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Americas Legal Counsel</a:t>
          </a:r>
        </a:p>
      </dsp:txBody>
      <dsp:txXfrm>
        <a:off x="3923454" y="3273545"/>
        <a:ext cx="1466308" cy="910428"/>
      </dsp:txXfrm>
    </dsp:sp>
    <dsp:sp modelId="{3593D2E8-15A7-4681-A5E4-A2F2EADB593E}">
      <dsp:nvSpPr>
        <dsp:cNvPr id="0" name=""/>
        <dsp:cNvSpPr/>
      </dsp:nvSpPr>
      <dsp:spPr>
        <a:xfrm>
          <a:off x="5587305" y="3084463"/>
          <a:ext cx="1522958" cy="9670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1B04EB-F025-4592-8592-07389827E28D}">
      <dsp:nvSpPr>
        <dsp:cNvPr id="0" name=""/>
        <dsp:cNvSpPr/>
      </dsp:nvSpPr>
      <dsp:spPr>
        <a:xfrm>
          <a:off x="5756523" y="3245220"/>
          <a:ext cx="1522958" cy="9670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Beth Gao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Americas Paralegal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/>
        </a:p>
      </dsp:txBody>
      <dsp:txXfrm>
        <a:off x="5784848" y="3273545"/>
        <a:ext cx="1466308" cy="910428"/>
      </dsp:txXfrm>
    </dsp:sp>
    <dsp:sp modelId="{949F2558-DD1A-420A-8A46-8B197F00A48C}">
      <dsp:nvSpPr>
        <dsp:cNvPr id="0" name=""/>
        <dsp:cNvSpPr/>
      </dsp:nvSpPr>
      <dsp:spPr>
        <a:xfrm>
          <a:off x="7448698" y="3084463"/>
          <a:ext cx="1522958" cy="9670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A2A788-B344-4809-B893-8E054E6D9C4D}">
      <dsp:nvSpPr>
        <dsp:cNvPr id="0" name=""/>
        <dsp:cNvSpPr/>
      </dsp:nvSpPr>
      <dsp:spPr>
        <a:xfrm>
          <a:off x="7617916" y="3245220"/>
          <a:ext cx="1522958" cy="9670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Yan Lu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RFP Coordinator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/>
        </a:p>
      </dsp:txBody>
      <dsp:txXfrm>
        <a:off x="7646241" y="3273545"/>
        <a:ext cx="1466308" cy="91042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34E168-B8A9-4A46-A989-8E5A8C59E56B}">
      <dsp:nvSpPr>
        <dsp:cNvPr id="0" name=""/>
        <dsp:cNvSpPr/>
      </dsp:nvSpPr>
      <dsp:spPr>
        <a:xfrm>
          <a:off x="4475447" y="2712733"/>
          <a:ext cx="1062074" cy="5054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4450"/>
              </a:lnTo>
              <a:lnTo>
                <a:pt x="1062074" y="344450"/>
              </a:lnTo>
              <a:lnTo>
                <a:pt x="1062074" y="50545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E15F5B-1D68-4E76-A23C-5ACA6C2AF468}">
      <dsp:nvSpPr>
        <dsp:cNvPr id="0" name=""/>
        <dsp:cNvSpPr/>
      </dsp:nvSpPr>
      <dsp:spPr>
        <a:xfrm>
          <a:off x="3413373" y="2712733"/>
          <a:ext cx="1062074" cy="505451"/>
        </a:xfrm>
        <a:custGeom>
          <a:avLst/>
          <a:gdLst/>
          <a:ahLst/>
          <a:cxnLst/>
          <a:rect l="0" t="0" r="0" b="0"/>
          <a:pathLst>
            <a:path>
              <a:moveTo>
                <a:pt x="1062074" y="0"/>
              </a:moveTo>
              <a:lnTo>
                <a:pt x="1062074" y="344450"/>
              </a:lnTo>
              <a:lnTo>
                <a:pt x="0" y="344450"/>
              </a:lnTo>
              <a:lnTo>
                <a:pt x="0" y="50545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338326-914D-44AD-B629-A80D1CD84563}">
      <dsp:nvSpPr>
        <dsp:cNvPr id="0" name=""/>
        <dsp:cNvSpPr/>
      </dsp:nvSpPr>
      <dsp:spPr>
        <a:xfrm>
          <a:off x="4429727" y="1103690"/>
          <a:ext cx="91440" cy="50545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54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B2FB79-67B2-43E5-891E-DBDD2E19B0DA}">
      <dsp:nvSpPr>
        <dsp:cNvPr id="0" name=""/>
        <dsp:cNvSpPr/>
      </dsp:nvSpPr>
      <dsp:spPr>
        <a:xfrm>
          <a:off x="3606477" y="98"/>
          <a:ext cx="1737940" cy="11035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7611D4-87F2-4B47-91CB-6E7F2F6EE8EA}">
      <dsp:nvSpPr>
        <dsp:cNvPr id="0" name=""/>
        <dsp:cNvSpPr/>
      </dsp:nvSpPr>
      <dsp:spPr>
        <a:xfrm>
          <a:off x="3799582" y="183547"/>
          <a:ext cx="1737940" cy="11035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John Whittle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VP, General Counsel</a:t>
          </a:r>
        </a:p>
      </dsp:txBody>
      <dsp:txXfrm>
        <a:off x="3831905" y="215870"/>
        <a:ext cx="1673294" cy="1038946"/>
      </dsp:txXfrm>
    </dsp:sp>
    <dsp:sp modelId="{1E444D11-9D96-4E4D-BCA3-8FECBB125B00}">
      <dsp:nvSpPr>
        <dsp:cNvPr id="0" name=""/>
        <dsp:cNvSpPr/>
      </dsp:nvSpPr>
      <dsp:spPr>
        <a:xfrm>
          <a:off x="3606477" y="1609141"/>
          <a:ext cx="1737940" cy="11035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FF05BF-70B0-4315-9B94-69381AFD95AD}">
      <dsp:nvSpPr>
        <dsp:cNvPr id="0" name=""/>
        <dsp:cNvSpPr/>
      </dsp:nvSpPr>
      <dsp:spPr>
        <a:xfrm>
          <a:off x="3799582" y="1792591"/>
          <a:ext cx="1737940" cy="11035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Vicki Wilkerson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GTC Officer</a:t>
          </a:r>
        </a:p>
      </dsp:txBody>
      <dsp:txXfrm>
        <a:off x="3831905" y="1824914"/>
        <a:ext cx="1673294" cy="1038946"/>
      </dsp:txXfrm>
    </dsp:sp>
    <dsp:sp modelId="{197FF5E9-50F5-4393-8FC3-1B5F15674F0B}">
      <dsp:nvSpPr>
        <dsp:cNvPr id="0" name=""/>
        <dsp:cNvSpPr/>
      </dsp:nvSpPr>
      <dsp:spPr>
        <a:xfrm>
          <a:off x="2544402" y="3218184"/>
          <a:ext cx="1737940" cy="11035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42A673-E3FF-48BB-A61A-06B0E02291E2}">
      <dsp:nvSpPr>
        <dsp:cNvPr id="0" name=""/>
        <dsp:cNvSpPr/>
      </dsp:nvSpPr>
      <dsp:spPr>
        <a:xfrm>
          <a:off x="2737507" y="3401634"/>
          <a:ext cx="1737940" cy="11035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Rose Gurgui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Export Manager</a:t>
          </a:r>
        </a:p>
      </dsp:txBody>
      <dsp:txXfrm>
        <a:off x="2769830" y="3433957"/>
        <a:ext cx="1673294" cy="1038946"/>
      </dsp:txXfrm>
    </dsp:sp>
    <dsp:sp modelId="{BE197CB7-12A5-4B39-9524-422B85751B0F}">
      <dsp:nvSpPr>
        <dsp:cNvPr id="0" name=""/>
        <dsp:cNvSpPr/>
      </dsp:nvSpPr>
      <dsp:spPr>
        <a:xfrm>
          <a:off x="4668552" y="3218184"/>
          <a:ext cx="1737940" cy="11035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E214C3-2025-420C-AB24-216F8AB3A910}">
      <dsp:nvSpPr>
        <dsp:cNvPr id="0" name=""/>
        <dsp:cNvSpPr/>
      </dsp:nvSpPr>
      <dsp:spPr>
        <a:xfrm>
          <a:off x="4861656" y="3401634"/>
          <a:ext cx="1737940" cy="11035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Diego Hernandez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Import Manager</a:t>
          </a:r>
        </a:p>
      </dsp:txBody>
      <dsp:txXfrm>
        <a:off x="4893979" y="3433957"/>
        <a:ext cx="1673294" cy="10389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 b="1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 b="1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 b="1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 b="1">
                <a:latin typeface="Arial" pitchFamily="34" charset="0"/>
                <a:ea typeface="ＭＳ Ｐゴシック" pitchFamily="-107" charset="-128"/>
              </a:defRPr>
            </a:lvl1pPr>
          </a:lstStyle>
          <a:p>
            <a:pPr>
              <a:defRPr/>
            </a:pPr>
            <a:fld id="{5564F559-3332-4F68-89F8-9EDEF8A58A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42791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0" hangingPunct="0">
              <a:defRPr sz="1100" b="1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100" b="1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728788" y="600075"/>
            <a:ext cx="3494087" cy="26209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238125" y="3349625"/>
            <a:ext cx="6562725" cy="524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  <a:p>
            <a:pPr lvl="0"/>
            <a:endParaRPr lang="en-US" noProof="0" smtClean="0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0" hangingPunct="0">
              <a:defRPr sz="1100" b="1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100" b="1">
                <a:latin typeface="Arial" pitchFamily="34" charset="0"/>
                <a:ea typeface="ＭＳ Ｐゴシック" pitchFamily="-107" charset="-128"/>
              </a:defRPr>
            </a:lvl1pPr>
          </a:lstStyle>
          <a:p>
            <a:pPr>
              <a:defRPr/>
            </a:pPr>
            <a:fld id="{5132A9C2-D4F2-4C20-BFE7-C0B9EB02A0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6723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25000"/>
      </a:spcBef>
      <a:spcAft>
        <a:spcPct val="0"/>
      </a:spcAft>
      <a:defRPr sz="1000" kern="1200">
        <a:solidFill>
          <a:schemeClr val="tx1"/>
        </a:solidFill>
        <a:latin typeface="Arial" pitchFamily="-110" charset="0"/>
        <a:ea typeface="ＭＳ Ｐゴシック" pitchFamily="-110" charset="-128"/>
        <a:cs typeface="ＭＳ Ｐゴシック" pitchFamily="-110" charset="-128"/>
      </a:defRPr>
    </a:lvl1pPr>
    <a:lvl2pPr marL="231775" indent="-117475" algn="l" rtl="0" eaLnBrk="0" fontAlgn="base" hangingPunct="0">
      <a:lnSpc>
        <a:spcPct val="90000"/>
      </a:lnSpc>
      <a:spcBef>
        <a:spcPct val="25000"/>
      </a:spcBef>
      <a:spcAft>
        <a:spcPct val="0"/>
      </a:spcAft>
      <a:buSzPct val="110000"/>
      <a:buFont typeface="Wingdings" pitchFamily="2" charset="2"/>
      <a:buChar char="§"/>
      <a:defRPr sz="9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2pPr>
    <a:lvl3pPr marL="461963" indent="-115888" algn="l" rtl="0" eaLnBrk="0" fontAlgn="base" hangingPunct="0">
      <a:lnSpc>
        <a:spcPct val="90000"/>
      </a:lnSpc>
      <a:spcBef>
        <a:spcPct val="25000"/>
      </a:spcBef>
      <a:spcAft>
        <a:spcPct val="0"/>
      </a:spcAft>
      <a:buSzPct val="110000"/>
      <a:buFont typeface="Wingdings" pitchFamily="2" charset="2"/>
      <a:buChar char="§"/>
      <a:defRPr sz="9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3pPr>
    <a:lvl4pPr marL="682625" indent="-106363" algn="l" rtl="0" eaLnBrk="0" fontAlgn="base" hangingPunct="0">
      <a:lnSpc>
        <a:spcPct val="90000"/>
      </a:lnSpc>
      <a:spcBef>
        <a:spcPct val="25000"/>
      </a:spcBef>
      <a:spcAft>
        <a:spcPct val="0"/>
      </a:spcAft>
      <a:buSzPct val="110000"/>
      <a:buFont typeface="Wingdings" pitchFamily="2" charset="2"/>
      <a:buChar char="§"/>
      <a:defRPr sz="9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4pPr>
    <a:lvl5pPr marL="914400" indent="-117475" algn="l" rtl="0" eaLnBrk="0" fontAlgn="base" hangingPunct="0">
      <a:lnSpc>
        <a:spcPct val="90000"/>
      </a:lnSpc>
      <a:spcBef>
        <a:spcPct val="25000"/>
      </a:spcBef>
      <a:spcAft>
        <a:spcPct val="0"/>
      </a:spcAft>
      <a:buSzPct val="110000"/>
      <a:buFont typeface="Wingdings" pitchFamily="2" charset="2"/>
      <a:buChar char="§"/>
      <a:defRPr sz="9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728788" y="600075"/>
            <a:ext cx="3494087" cy="2620963"/>
          </a:xfrm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  <a:ea typeface="ＭＳ Ｐゴシック" pitchFamily="34" charset="-128"/>
            </a:endParaRPr>
          </a:p>
        </p:txBody>
      </p:sp>
      <p:sp>
        <p:nvSpPr>
          <p:cNvPr id="33796" name="Slide Number Placeholder 3"/>
          <p:cNvSpPr txBox="1">
            <a:spLocks noGrp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defTabSz="931863" eaLnBrk="0" hangingPunct="0"/>
            <a:fld id="{AEEB3A54-D223-46DF-A3F8-71D0CDD86C4A}" type="slidenum">
              <a:rPr lang="en-US" sz="1100" b="1"/>
              <a:pPr algn="r" defTabSz="931863" eaLnBrk="0" hangingPunct="0"/>
              <a:t>12</a:t>
            </a:fld>
            <a:endParaRPr lang="en-US" sz="1100" b="1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jpeg"/><Relationship Id="rId3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Fortinet_Grid-Icon_Opacity10.png"/>
          <p:cNvPicPr>
            <a:picLocks noChangeAspect="1"/>
          </p:cNvPicPr>
          <p:nvPr/>
        </p:nvPicPr>
        <p:blipFill>
          <a:blip r:embed="rId2"/>
          <a:srcRect t="8420" r="4198"/>
          <a:stretch>
            <a:fillRect/>
          </a:stretch>
        </p:blipFill>
        <p:spPr bwMode="auto">
          <a:xfrm>
            <a:off x="6445250" y="1"/>
            <a:ext cx="2698750" cy="183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6" descr="Fortinet_Grid-Icon_Opacity10.png"/>
          <p:cNvPicPr>
            <a:picLocks noChangeAspect="1"/>
          </p:cNvPicPr>
          <p:nvPr/>
        </p:nvPicPr>
        <p:blipFill>
          <a:blip r:embed="rId2"/>
          <a:srcRect t="8420" r="4198"/>
          <a:stretch>
            <a:fillRect/>
          </a:stretch>
        </p:blipFill>
        <p:spPr bwMode="auto">
          <a:xfrm>
            <a:off x="6445250" y="1"/>
            <a:ext cx="2698750" cy="183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8" descr="MasterTitle_R9.png                                             00600862G5                             BB700D50: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690565" y="6218239"/>
            <a:ext cx="3017837" cy="21544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fld id="{4EF734A4-159E-4243-8254-61998856DDA9}" type="datetime4">
              <a:rPr lang="en-US" sz="1400">
                <a:solidFill>
                  <a:schemeClr val="bg1"/>
                </a:solidFill>
                <a:latin typeface="Arial Narrow"/>
                <a:ea typeface="ＭＳ Ｐゴシック" pitchFamily="-107" charset="-128"/>
                <a:cs typeface="Arial Narrow"/>
              </a:rPr>
              <a:pPr eaLnBrk="0" hangingPunct="0">
                <a:spcBef>
                  <a:spcPct val="50000"/>
                </a:spcBef>
                <a:defRPr/>
              </a:pPr>
              <a:t>January 14, 2015</a:t>
            </a:fld>
            <a:r>
              <a:rPr lang="en-US" sz="1400" dirty="0">
                <a:solidFill>
                  <a:schemeClr val="bg1"/>
                </a:solidFill>
                <a:latin typeface="Arial Narrow"/>
                <a:ea typeface="ＭＳ Ｐゴシック" pitchFamily="-107" charset="-128"/>
                <a:cs typeface="Arial Narrow"/>
              </a:rPr>
              <a:t>         Fortinet Confidential</a:t>
            </a:r>
            <a:endParaRPr lang="en-US" dirty="0">
              <a:solidFill>
                <a:schemeClr val="bg1"/>
              </a:solidFill>
              <a:latin typeface="Arial Narrow"/>
              <a:ea typeface="ＭＳ Ｐゴシック" pitchFamily="-107" charset="-128"/>
              <a:cs typeface="Arial Narrow"/>
            </a:endParaRPr>
          </a:p>
        </p:txBody>
      </p:sp>
      <p:sp>
        <p:nvSpPr>
          <p:cNvPr id="20" name="Title 1"/>
          <p:cNvSpPr>
            <a:spLocks noGrp="1"/>
          </p:cNvSpPr>
          <p:nvPr>
            <p:ph type="ctrTitle"/>
          </p:nvPr>
        </p:nvSpPr>
        <p:spPr>
          <a:xfrm>
            <a:off x="690921" y="2130426"/>
            <a:ext cx="7999509" cy="1470025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5400"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Subtitle 2"/>
          <p:cNvSpPr>
            <a:spLocks noGrp="1"/>
          </p:cNvSpPr>
          <p:nvPr>
            <p:ph type="subTitle" idx="1"/>
          </p:nvPr>
        </p:nvSpPr>
        <p:spPr>
          <a:xfrm>
            <a:off x="690921" y="3886200"/>
            <a:ext cx="7999509" cy="17272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buNone/>
              <a:defRPr>
                <a:latin typeface="Arial Narrow"/>
                <a:cs typeface="Arial Narrow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,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 defTabSz="685800" rtl="0" eaLnBrk="1" latinLnBrk="0" hangingPunct="1">
              <a:lnSpc>
                <a:spcPct val="94000"/>
              </a:lnSpc>
              <a:spcBef>
                <a:spcPct val="0"/>
              </a:spcBef>
              <a:buNone/>
              <a:defRPr lang="en-US" sz="24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2105891"/>
            <a:ext cx="8128610" cy="403936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1355808"/>
            <a:ext cx="8123848" cy="384721"/>
          </a:xfrm>
        </p:spPr>
        <p:txBody>
          <a:bodyPr wrap="square">
            <a:spAutoFit/>
          </a:bodyPr>
          <a:lstStyle>
            <a:lvl1pPr marL="0" indent="0" algn="l" defTabSz="685800" rtl="0" eaLnBrk="1" latinLnBrk="0" hangingPunct="1">
              <a:buNone/>
              <a:defRPr lang="en-US" sz="1900" b="1" kern="1200" dirty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431379"/>
      </p:ext>
    </p:extLst>
  </p:cSld>
  <p:clrMapOvr>
    <a:masterClrMapping/>
  </p:clrMapOvr>
  <p:transition xmlns:p14="http://schemas.microsoft.com/office/powerpoint/2010/main" spd="slow">
    <p:wipe/>
  </p:transition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-6401"/>
            <a:ext cx="9143999" cy="686653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34641" y="1621629"/>
            <a:ext cx="7772400" cy="1202499"/>
          </a:xfrm>
        </p:spPr>
        <p:txBody>
          <a:bodyPr anchor="b" anchorCtr="0"/>
          <a:lstStyle>
            <a:lvl1pPr algn="l">
              <a:defRPr sz="3200" b="0" cap="none">
                <a:solidFill>
                  <a:srgbClr val="DC291E"/>
                </a:solidFill>
              </a:defRPr>
            </a:lvl1pPr>
          </a:lstStyle>
          <a:p>
            <a:r>
              <a:rPr lang="en-US" dirty="0" smtClean="0"/>
              <a:t>Section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34641" y="2884363"/>
            <a:ext cx="7772400" cy="786204"/>
          </a:xfrm>
        </p:spPr>
        <p:txBody>
          <a:bodyPr anchor="t" anchorCtr="0"/>
          <a:lstStyle>
            <a:lvl1pPr marL="0" indent="0" algn="l">
              <a:buNone/>
              <a:defRPr sz="2000" baseline="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Section Subhead</a:t>
            </a:r>
          </a:p>
        </p:txBody>
      </p:sp>
    </p:spTree>
    <p:extLst>
      <p:ext uri="{BB962C8B-B14F-4D97-AF65-F5344CB8AC3E}">
        <p14:creationId xmlns:p14="http://schemas.microsoft.com/office/powerpoint/2010/main" val="3155877323"/>
      </p:ext>
    </p:extLst>
  </p:cSld>
  <p:clrMapOvr>
    <a:masterClrMapping/>
  </p:clrMapOvr>
  <p:transition xmlns:p14="http://schemas.microsoft.com/office/powerpoint/2010/main" spd="slow">
    <p:wipe/>
  </p:transition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59861"/>
            <a:ext cx="4038600" cy="4597716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3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9861"/>
            <a:ext cx="4038600" cy="4597716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3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 defTabSz="685800" rtl="0" eaLnBrk="1" latinLnBrk="0" hangingPunct="1">
              <a:lnSpc>
                <a:spcPct val="94000"/>
              </a:lnSpc>
              <a:spcBef>
                <a:spcPct val="0"/>
              </a:spcBef>
              <a:buNone/>
              <a:defRPr lang="en-US" sz="24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444006"/>
      </p:ext>
    </p:extLst>
  </p:cSld>
  <p:clrMapOvr>
    <a:masterClrMapping/>
  </p:clrMapOvr>
  <p:transition xmlns:p14="http://schemas.microsoft.com/office/powerpoint/2010/main" spd="slow">
    <p:wipe/>
  </p:transition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,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10928"/>
            <a:ext cx="4038600" cy="4134333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3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10928"/>
            <a:ext cx="4038600" cy="4134333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3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 defTabSz="685800" rtl="0" eaLnBrk="1" latinLnBrk="0" hangingPunct="1">
              <a:lnSpc>
                <a:spcPct val="94000"/>
              </a:lnSpc>
              <a:spcBef>
                <a:spcPct val="0"/>
              </a:spcBef>
              <a:buNone/>
              <a:defRPr lang="en-US" sz="24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461963" y="1355813"/>
            <a:ext cx="8123848" cy="384721"/>
          </a:xfrm>
        </p:spPr>
        <p:txBody>
          <a:bodyPr wrap="square">
            <a:spAutoFit/>
          </a:bodyPr>
          <a:lstStyle>
            <a:lvl1pPr marL="0" indent="0" algn="l" defTabSz="685800" rtl="0" eaLnBrk="1" latinLnBrk="0" hangingPunct="1">
              <a:buNone/>
              <a:defRPr lang="en-US" sz="1900" b="1" kern="1200" dirty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707315"/>
      </p:ext>
    </p:extLst>
  </p:cSld>
  <p:clrMapOvr>
    <a:masterClrMapping/>
  </p:clrMapOvr>
  <p:transition xmlns:p14="http://schemas.microsoft.com/office/powerpoint/2010/main" spd="slow">
    <p:wipe/>
  </p:transition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 defTabSz="685800" rtl="0" eaLnBrk="1" latinLnBrk="0" hangingPunct="1">
              <a:lnSpc>
                <a:spcPct val="94000"/>
              </a:lnSpc>
              <a:spcBef>
                <a:spcPct val="0"/>
              </a:spcBef>
              <a:buNone/>
              <a:defRPr lang="en-US" sz="24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68953"/>
            <a:ext cx="4040188" cy="639763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2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26648"/>
            <a:ext cx="4040188" cy="3743243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3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68953"/>
            <a:ext cx="4041775" cy="639763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2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426648"/>
            <a:ext cx="4041775" cy="3743243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3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882684"/>
      </p:ext>
    </p:extLst>
  </p:cSld>
  <p:clrMapOvr>
    <a:masterClrMapping/>
  </p:clrMapOvr>
  <p:transition xmlns:p14="http://schemas.microsoft.com/office/powerpoint/2010/main" spd="slow">
    <p:wipe/>
  </p:transition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,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 defTabSz="685800" rtl="0" eaLnBrk="1" latinLnBrk="0" hangingPunct="1">
              <a:lnSpc>
                <a:spcPct val="94000"/>
              </a:lnSpc>
              <a:spcBef>
                <a:spcPct val="0"/>
              </a:spcBef>
              <a:buNone/>
              <a:defRPr lang="en-US" sz="24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44596"/>
            <a:ext cx="4040188" cy="639763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2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902288"/>
            <a:ext cx="4040188" cy="3267603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3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2244596"/>
            <a:ext cx="4041775" cy="639763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2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902288"/>
            <a:ext cx="4041775" cy="3267603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3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461963" y="1355808"/>
            <a:ext cx="8123848" cy="384721"/>
          </a:xfrm>
        </p:spPr>
        <p:txBody>
          <a:bodyPr wrap="square">
            <a:spAutoFit/>
          </a:bodyPr>
          <a:lstStyle>
            <a:lvl1pPr marL="0" indent="0" algn="l" defTabSz="685800" rtl="0" eaLnBrk="1" latinLnBrk="0" hangingPunct="1">
              <a:buNone/>
              <a:defRPr lang="en-US" sz="1900" b="1" kern="1200" dirty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335898"/>
      </p:ext>
    </p:extLst>
  </p:cSld>
  <p:clrMapOvr>
    <a:masterClrMapping/>
  </p:clrMapOvr>
  <p:transition xmlns:p14="http://schemas.microsoft.com/office/powerpoint/2010/main" spd="slow">
    <p:wipe/>
  </p:transition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 defTabSz="685800" rtl="0" eaLnBrk="1" latinLnBrk="0" hangingPunct="1">
              <a:lnSpc>
                <a:spcPct val="94000"/>
              </a:lnSpc>
              <a:spcBef>
                <a:spcPct val="0"/>
              </a:spcBef>
              <a:buNone/>
              <a:defRPr lang="en-US" sz="24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447571"/>
      </p:ext>
    </p:extLst>
  </p:cSld>
  <p:clrMapOvr>
    <a:masterClrMapping/>
  </p:clrMapOvr>
  <p:transition xmlns:p14="http://schemas.microsoft.com/office/powerpoint/2010/main" spd="slow">
    <p:wipe/>
  </p:transition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 defTabSz="685800" rtl="0" eaLnBrk="1" latinLnBrk="0" hangingPunct="1">
              <a:lnSpc>
                <a:spcPct val="94000"/>
              </a:lnSpc>
              <a:spcBef>
                <a:spcPct val="0"/>
              </a:spcBef>
              <a:buNone/>
              <a:defRPr lang="en-US" sz="24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1355812"/>
            <a:ext cx="8123848" cy="384721"/>
          </a:xfrm>
        </p:spPr>
        <p:txBody>
          <a:bodyPr wrap="square">
            <a:spAutoFit/>
          </a:bodyPr>
          <a:lstStyle>
            <a:lvl1pPr marL="0" indent="0" algn="l" defTabSz="685800" rtl="0" eaLnBrk="1" latinLnBrk="0" hangingPunct="1">
              <a:buNone/>
              <a:defRPr lang="en-US" sz="1900" b="1" kern="1200" dirty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427331"/>
      </p:ext>
    </p:extLst>
  </p:cSld>
  <p:clrMapOvr>
    <a:masterClrMapping/>
  </p:clrMapOvr>
  <p:transition xmlns:p14="http://schemas.microsoft.com/office/powerpoint/2010/main" spd="slow">
    <p:wipe/>
  </p:transition>
  <p:hf hdr="0" dt="0"/>
  <p:extLst mod="1">
    <p:ext uri="{DCECCB84-F9BA-43D5-87BE-67443E8EF086}">
      <p15:sldGuideLst xmlns="" xmlns:p15="http://schemas.microsoft.com/office/powerpoint/2012/main">
        <p15:guide id="1" orient="horz" pos="2892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0422748"/>
      </p:ext>
    </p:extLst>
  </p:cSld>
  <p:clrMapOvr>
    <a:masterClrMapping/>
  </p:clrMapOvr>
  <p:transition xmlns:p14="http://schemas.microsoft.com/office/powerpoint/2010/main" spd="slow">
    <p:wipe/>
  </p:transition>
  <p:hf hd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867"/>
          <a:stretch/>
        </p:blipFill>
        <p:spPr>
          <a:xfrm>
            <a:off x="0" y="0"/>
            <a:ext cx="9144000" cy="68510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9184" y="3170558"/>
            <a:ext cx="3382884" cy="516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559385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57200" y="1269471"/>
            <a:ext cx="8229600" cy="467677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fld id="{A4E27558-7666-48DE-BD90-EDFE42E76CB9}" type="slidenum">
              <a:rPr lang="en-US"/>
              <a:pPr>
                <a:defRPr/>
              </a:pPr>
              <a:t>‹#›</a:t>
            </a:fld>
            <a:r>
              <a:rPr lang="en-US" dirty="0"/>
              <a:t>  Fortinet Confidential</a:t>
            </a:r>
            <a:endParaRPr lang="en-US" dirty="0">
              <a:latin typeface="Arial MT" charset="0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57200" y="1269471"/>
            <a:ext cx="8229600" cy="467677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36540" y="6397626"/>
            <a:ext cx="2397125" cy="2809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fld id="{A4E27558-7666-48DE-BD90-EDFE42E76CB9}" type="slidenum">
              <a:rPr lang="en-US"/>
              <a:pPr>
                <a:defRPr/>
              </a:pPr>
              <a:t>‹#›</a:t>
            </a:fld>
            <a:r>
              <a:rPr lang="en-US" dirty="0"/>
              <a:t>  Fortinet Confidential</a:t>
            </a:r>
            <a:endParaRPr lang="en-US" dirty="0">
              <a:latin typeface="Arial MT" charset="0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Agenda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453572" y="1294190"/>
            <a:ext cx="7621690" cy="4735287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457200" indent="-457200">
              <a:buClr>
                <a:srgbClr val="ED2721"/>
              </a:buClr>
              <a:buSzPct val="100000"/>
              <a:buFont typeface="+mj-lt"/>
              <a:buAutoNum type="arabicPeriod"/>
              <a:defRPr sz="2800">
                <a:latin typeface="Arial Narrow"/>
                <a:cs typeface="Arial Narrow"/>
              </a:defRPr>
            </a:lvl1pPr>
            <a:lvl2pPr marL="630237" indent="-342900">
              <a:buClr>
                <a:srgbClr val="ED2721"/>
              </a:buClr>
              <a:buSzPct val="100000"/>
              <a:buFont typeface="+mj-lt"/>
              <a:buAutoNum type="arabicPeriod"/>
              <a:defRPr sz="2800"/>
            </a:lvl2pPr>
            <a:lvl3pPr marL="920750" indent="-342900">
              <a:buClr>
                <a:srgbClr val="ED2721"/>
              </a:buClr>
              <a:buSzPct val="100000"/>
              <a:buFont typeface="+mj-lt"/>
              <a:buAutoNum type="arabicPeriod"/>
              <a:defRPr sz="2800"/>
            </a:lvl3pPr>
            <a:lvl4pPr marL="1254125" indent="-342900">
              <a:buClr>
                <a:srgbClr val="ED2721"/>
              </a:buClr>
              <a:buSzPct val="100000"/>
              <a:buFont typeface="+mj-lt"/>
              <a:buAutoNum type="arabicPeriod"/>
              <a:defRPr sz="2800"/>
            </a:lvl4pPr>
            <a:lvl5pPr marL="1606550" indent="-342900">
              <a:buClr>
                <a:srgbClr val="ED2721"/>
              </a:buClr>
              <a:buSzPct val="100000"/>
              <a:buFont typeface="+mj-lt"/>
              <a:buAutoNum type="arabicPeriod"/>
              <a:defRPr sz="2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Title 2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36540" y="6397626"/>
            <a:ext cx="2397125" cy="2809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64CCDF-CEA5-4223-920D-3075C52563A5}" type="slidenum">
              <a:rPr lang="en-US"/>
              <a:pPr>
                <a:defRPr/>
              </a:pPr>
              <a:t>‹#›</a:t>
            </a:fld>
            <a:r>
              <a:rPr lang="en-US" dirty="0"/>
              <a:t>  Fortinet Confidential</a:t>
            </a:r>
            <a:endParaRPr lang="en-US" dirty="0">
              <a:latin typeface="Arial MT" charset="0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ransitio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8"/>
          <p:cNvSpPr txBox="1">
            <a:spLocks noChangeArrowheads="1"/>
          </p:cNvSpPr>
          <p:nvPr userDrawn="1"/>
        </p:nvSpPr>
        <p:spPr bwMode="auto">
          <a:xfrm>
            <a:off x="690565" y="6218239"/>
            <a:ext cx="3017837" cy="21544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fld id="{4EF734A4-159E-4243-8254-61998856DDA9}" type="datetime4">
              <a:rPr lang="en-US" sz="1400">
                <a:solidFill>
                  <a:schemeClr val="bg1"/>
                </a:solidFill>
                <a:latin typeface="Arial Narrow"/>
                <a:ea typeface="ＭＳ Ｐゴシック" pitchFamily="-107" charset="-128"/>
                <a:cs typeface="Arial Narrow"/>
              </a:rPr>
              <a:pPr eaLnBrk="0" hangingPunct="0">
                <a:spcBef>
                  <a:spcPct val="50000"/>
                </a:spcBef>
                <a:defRPr/>
              </a:pPr>
              <a:t>January 14, 2015</a:t>
            </a:fld>
            <a:r>
              <a:rPr lang="en-US" sz="1400" dirty="0">
                <a:solidFill>
                  <a:schemeClr val="bg1"/>
                </a:solidFill>
                <a:latin typeface="Arial Narrow"/>
                <a:ea typeface="ＭＳ Ｐゴシック" pitchFamily="-107" charset="-128"/>
                <a:cs typeface="Arial Narrow"/>
              </a:rPr>
              <a:t>         Fortinet Confidential</a:t>
            </a:r>
            <a:endParaRPr lang="en-US" dirty="0">
              <a:solidFill>
                <a:schemeClr val="bg1"/>
              </a:solidFill>
              <a:latin typeface="Arial Narrow"/>
              <a:ea typeface="ＭＳ Ｐゴシック" pitchFamily="-107" charset="-128"/>
              <a:cs typeface="Arial Narrow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690921" y="2130426"/>
            <a:ext cx="7999509" cy="1470025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5400"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2" descr="MasterSlide_R10.png                                            0061347AG5                             BB700D50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453572" y="1294190"/>
            <a:ext cx="7621690" cy="4735287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457200" indent="-457200">
              <a:buClr>
                <a:srgbClr val="ED2721"/>
              </a:buClr>
              <a:buSzPct val="100000"/>
              <a:buFont typeface="+mj-lt"/>
              <a:buAutoNum type="arabicPeriod"/>
              <a:defRPr sz="2800">
                <a:latin typeface="Arial Narrow"/>
                <a:cs typeface="Arial Narrow"/>
              </a:defRPr>
            </a:lvl1pPr>
            <a:lvl2pPr marL="630237" indent="-342900">
              <a:buClr>
                <a:srgbClr val="ED2721"/>
              </a:buClr>
              <a:buSzPct val="100000"/>
              <a:buFont typeface="+mj-lt"/>
              <a:buAutoNum type="arabicPeriod"/>
              <a:defRPr sz="2800"/>
            </a:lvl2pPr>
            <a:lvl3pPr marL="920750" indent="-342900">
              <a:buClr>
                <a:srgbClr val="ED2721"/>
              </a:buClr>
              <a:buSzPct val="100000"/>
              <a:buFont typeface="+mj-lt"/>
              <a:buAutoNum type="arabicPeriod"/>
              <a:defRPr sz="2800"/>
            </a:lvl3pPr>
            <a:lvl4pPr marL="1254125" indent="-342900">
              <a:buClr>
                <a:srgbClr val="ED2721"/>
              </a:buClr>
              <a:buSzPct val="100000"/>
              <a:buFont typeface="+mj-lt"/>
              <a:buAutoNum type="arabicPeriod"/>
              <a:defRPr sz="2800"/>
            </a:lvl4pPr>
            <a:lvl5pPr marL="1606550" indent="-342900">
              <a:buClr>
                <a:srgbClr val="ED2721"/>
              </a:buClr>
              <a:buSzPct val="100000"/>
              <a:buFont typeface="+mj-lt"/>
              <a:buAutoNum type="arabicPeriod"/>
              <a:defRPr sz="2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Title 2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64CCDF-CEA5-4223-920D-3075C52563A5}" type="slidenum">
              <a:rPr lang="en-US"/>
              <a:pPr>
                <a:defRPr/>
              </a:pPr>
              <a:t>‹#›</a:t>
            </a:fld>
            <a:r>
              <a:rPr lang="en-US" dirty="0"/>
              <a:t>  Fortinet Confidential</a:t>
            </a:r>
            <a:endParaRPr lang="en-US" dirty="0">
              <a:latin typeface="Arial MT" charset="0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nsitio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Fortinet_Grid-Icon_Opacity10.png"/>
          <p:cNvPicPr>
            <a:picLocks noChangeAspect="1"/>
          </p:cNvPicPr>
          <p:nvPr/>
        </p:nvPicPr>
        <p:blipFill>
          <a:blip r:embed="rId2"/>
          <a:srcRect t="8420" r="4198"/>
          <a:stretch>
            <a:fillRect/>
          </a:stretch>
        </p:blipFill>
        <p:spPr bwMode="auto">
          <a:xfrm>
            <a:off x="6445250" y="1"/>
            <a:ext cx="2698750" cy="183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8" descr="Fortinet_Grid-Icon_Opacity10.png"/>
          <p:cNvPicPr>
            <a:picLocks noChangeAspect="1"/>
          </p:cNvPicPr>
          <p:nvPr/>
        </p:nvPicPr>
        <p:blipFill>
          <a:blip r:embed="rId2"/>
          <a:srcRect t="8420" r="4198"/>
          <a:stretch>
            <a:fillRect/>
          </a:stretch>
        </p:blipFill>
        <p:spPr bwMode="auto">
          <a:xfrm>
            <a:off x="6445250" y="1"/>
            <a:ext cx="2698750" cy="183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8" descr="MasterTitle_R9.png                                             00600862G5                             BB700D50: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 userDrawn="1"/>
        </p:nvSpPr>
        <p:spPr bwMode="auto">
          <a:xfrm>
            <a:off x="690565" y="6218239"/>
            <a:ext cx="3017837" cy="21544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fld id="{4EF734A4-159E-4243-8254-61998856DDA9}" type="datetime4">
              <a:rPr lang="en-US" sz="1400">
                <a:solidFill>
                  <a:schemeClr val="bg1"/>
                </a:solidFill>
                <a:latin typeface="Arial Narrow"/>
                <a:ea typeface="ＭＳ Ｐゴシック" pitchFamily="-107" charset="-128"/>
                <a:cs typeface="Arial Narrow"/>
              </a:rPr>
              <a:pPr eaLnBrk="0" hangingPunct="0">
                <a:spcBef>
                  <a:spcPct val="50000"/>
                </a:spcBef>
                <a:defRPr/>
              </a:pPr>
              <a:t>January 14, 2015</a:t>
            </a:fld>
            <a:r>
              <a:rPr lang="en-US" sz="1400" dirty="0">
                <a:solidFill>
                  <a:schemeClr val="bg1"/>
                </a:solidFill>
                <a:latin typeface="Arial Narrow"/>
                <a:ea typeface="ＭＳ Ｐゴシック" pitchFamily="-107" charset="-128"/>
                <a:cs typeface="Arial Narrow"/>
              </a:rPr>
              <a:t>         Fortinet Confidential</a:t>
            </a:r>
            <a:endParaRPr lang="en-US" dirty="0">
              <a:solidFill>
                <a:schemeClr val="bg1"/>
              </a:solidFill>
              <a:latin typeface="Arial Narrow"/>
              <a:ea typeface="ＭＳ Ｐゴシック" pitchFamily="-107" charset="-128"/>
              <a:cs typeface="Arial Narrow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690921" y="2130426"/>
            <a:ext cx="7999509" cy="1470025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5400"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/>
          <p:nvPr/>
        </p:nvSpPr>
        <p:spPr bwMode="auto">
          <a:xfrm>
            <a:off x="0" y="1068389"/>
            <a:ext cx="9150350" cy="5143500"/>
          </a:xfrm>
          <a:prstGeom prst="rect">
            <a:avLst/>
          </a:prstGeom>
          <a:gradFill flip="none" rotWithShape="1">
            <a:gsLst>
              <a:gs pos="100000">
                <a:srgbClr val="FFFFFF"/>
              </a:gs>
              <a:gs pos="0">
                <a:schemeClr val="bg1">
                  <a:lumMod val="75000"/>
                </a:scheme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anchor="ctr"/>
          <a:lstStyle/>
          <a:p>
            <a:pPr algn="ctr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Wingdings" charset="2"/>
              <a:buNone/>
              <a:defRPr/>
            </a:pPr>
            <a:endParaRPr lang="en-US" sz="2000" dirty="0">
              <a:solidFill>
                <a:schemeClr val="accent2"/>
              </a:solidFill>
              <a:ea typeface="ＭＳ Ｐゴシック" pitchFamily="-107" charset="-128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6A22CA-6A7F-44E5-BC0A-12A916271D00}" type="slidenum">
              <a:rPr lang="en-US"/>
              <a:pPr>
                <a:defRPr/>
              </a:pPr>
              <a:t>‹#›</a:t>
            </a:fld>
            <a:r>
              <a:rPr lang="en-US" dirty="0"/>
              <a:t>  Fortinet Confidential</a:t>
            </a:r>
            <a:endParaRPr lang="en-US" dirty="0">
              <a:latin typeface="Arial MT" charset="0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 Narrow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 Narrow" pitchFamily="34" charset="0"/>
              </a:defRPr>
            </a:lvl1pPr>
            <a:lvl2pPr>
              <a:buFont typeface="Arial Narrow" pitchFamily="34" charset="0"/>
              <a:buChar char="−"/>
              <a:defRPr>
                <a:latin typeface="Arial Narrow" pitchFamily="34" charset="0"/>
              </a:defRPr>
            </a:lvl2pPr>
            <a:lvl3pPr>
              <a:buFont typeface="Arial Narrow" pitchFamily="34" charset="0"/>
              <a:buChar char="▪"/>
              <a:defRPr>
                <a:latin typeface="Arial Narrow" pitchFamily="34" charset="0"/>
              </a:defRPr>
            </a:lvl3pPr>
            <a:lvl4pPr>
              <a:buFont typeface="Arial Narrow" pitchFamily="34" charset="0"/>
              <a:buChar char="»"/>
              <a:defRPr>
                <a:latin typeface="Arial Narrow" pitchFamily="34" charset="0"/>
              </a:defRPr>
            </a:lvl4pPr>
            <a:lvl5pPr>
              <a:defRPr sz="1600">
                <a:latin typeface="Arial Narrow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8860E8-6D2B-489B-98EF-1F9A7B92F66A}" type="slidenum">
              <a:rPr lang="en-US"/>
              <a:pPr>
                <a:defRPr/>
              </a:pPr>
              <a:t>‹#›</a:t>
            </a:fld>
            <a:r>
              <a:rPr lang="en-US" dirty="0"/>
              <a:t>  Fortinet Confidential</a:t>
            </a:r>
            <a:endParaRPr lang="en-US" dirty="0">
              <a:latin typeface="Arial MT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>
                <a:latin typeface="Arial Narrow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fld id="{10BD2A2D-0863-41B6-9C1B-27E85103A704}" type="slidenum">
              <a:rPr lang="en-US"/>
              <a:pPr>
                <a:defRPr/>
              </a:pPr>
              <a:t>‹#›</a:t>
            </a:fld>
            <a:r>
              <a:rPr lang="en-US" dirty="0"/>
              <a:t>  Fortinet Confidential</a:t>
            </a:r>
            <a:endParaRPr lang="en-US" dirty="0">
              <a:latin typeface="Arial MT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2"/>
            <a:ext cx="9144000" cy="68665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0676" y="2844801"/>
            <a:ext cx="7772400" cy="947817"/>
          </a:xfrm>
        </p:spPr>
        <p:txBody>
          <a:bodyPr lIns="0" bIns="0" anchor="b" anchorCtr="0"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0677" y="3927431"/>
            <a:ext cx="7781794" cy="498021"/>
          </a:xfrm>
        </p:spPr>
        <p:txBody>
          <a:bodyPr lIns="0" tIns="0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0676" y="4425453"/>
            <a:ext cx="7791450" cy="315881"/>
          </a:xfrm>
        </p:spPr>
        <p:txBody>
          <a:bodyPr lIns="0" tIns="0"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5451" y="6542690"/>
            <a:ext cx="240862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/>
              <a:t>© Copyright Fortinet</a:t>
            </a:r>
            <a:r>
              <a:rPr lang="en-US" sz="600" baseline="0" dirty="0" smtClean="0"/>
              <a:t> Inc. All rights reserved.</a:t>
            </a:r>
            <a:r>
              <a:rPr lang="en-US" sz="600" dirty="0" smtClean="0"/>
              <a:t> </a:t>
            </a:r>
            <a:endParaRPr lang="en-US" sz="600" dirty="0"/>
          </a:p>
        </p:txBody>
      </p:sp>
    </p:spTree>
    <p:extLst>
      <p:ext uri="{BB962C8B-B14F-4D97-AF65-F5344CB8AC3E}">
        <p14:creationId xmlns:p14="http://schemas.microsoft.com/office/powerpoint/2010/main" val="3711757191"/>
      </p:ext>
    </p:extLst>
  </p:cSld>
  <p:clrMapOvr>
    <a:masterClrMapping/>
  </p:clrMapOvr>
  <p:transition xmlns:p14="http://schemas.microsoft.com/office/powerpoint/2010/main" spd="slow">
    <p:wipe/>
  </p:transition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 defTabSz="685800" rtl="0" eaLnBrk="1" latinLnBrk="0" hangingPunct="1">
              <a:lnSpc>
                <a:spcPct val="94000"/>
              </a:lnSpc>
              <a:spcBef>
                <a:spcPct val="0"/>
              </a:spcBef>
              <a:buNone/>
              <a:defRPr lang="en-US" sz="24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562793"/>
            <a:ext cx="8128610" cy="4594784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3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317257"/>
      </p:ext>
    </p:extLst>
  </p:cSld>
  <p:clrMapOvr>
    <a:masterClrMapping/>
  </p:clrMapOvr>
  <p:transition xmlns:p14="http://schemas.microsoft.com/office/powerpoint/2010/main"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22.xml"/><Relationship Id="rId16" Type="http://schemas.openxmlformats.org/officeDocument/2006/relationships/theme" Target="../theme/theme2.xml"/><Relationship Id="rId17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2" Type="http://schemas.openxmlformats.org/officeDocument/2006/relationships/slideLayout" Target="../slideLayouts/slideLayout9.xml"/><Relationship Id="rId3" Type="http://schemas.openxmlformats.org/officeDocument/2006/relationships/slideLayout" Target="../slideLayouts/slideLayout10.xml"/><Relationship Id="rId4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4.xml"/><Relationship Id="rId8" Type="http://schemas.openxmlformats.org/officeDocument/2006/relationships/slideLayout" Target="../slideLayouts/slideLayout15.xml"/><Relationship Id="rId9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2" descr="MasterSlide_R10.png                                            0061347AG5                             BB700D50: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1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36540" y="6397626"/>
            <a:ext cx="2397125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rgbClr val="444F51"/>
                </a:solidFill>
                <a:latin typeface="Helvetica Neue" pitchFamily="-107" charset="0"/>
                <a:ea typeface="ＭＳ Ｐゴシック" pitchFamily="-107" charset="-128"/>
              </a:defRPr>
            </a:lvl1pPr>
          </a:lstStyle>
          <a:p>
            <a:pPr>
              <a:defRPr/>
            </a:pPr>
            <a:fld id="{1000D603-C0B0-431B-BB4E-AF2790FDC477}" type="slidenum">
              <a:rPr lang="en-US"/>
              <a:pPr>
                <a:defRPr/>
              </a:pPr>
              <a:t>‹#›</a:t>
            </a:fld>
            <a:r>
              <a:rPr lang="en-US" dirty="0"/>
              <a:t>  Fortinet Confidential</a:t>
            </a:r>
            <a:endParaRPr lang="en-US" dirty="0">
              <a:latin typeface="Arial MT" charset="0"/>
            </a:endParaRPr>
          </a:p>
        </p:txBody>
      </p:sp>
      <p:sp>
        <p:nvSpPr>
          <p:cNvPr id="1028" name="Title Placeholder 33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565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7"/>
          <p:cNvSpPr>
            <a:spLocks noGrp="1"/>
          </p:cNvSpPr>
          <p:nvPr>
            <p:ph type="body" idx="1"/>
          </p:nvPr>
        </p:nvSpPr>
        <p:spPr bwMode="auto">
          <a:xfrm>
            <a:off x="457200" y="1270001"/>
            <a:ext cx="8229600" cy="485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2" r:id="rId6"/>
    <p:sldLayoutId id="2147483788" r:id="rId7"/>
  </p:sldLayoutIdLst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700">
          <a:solidFill>
            <a:srgbClr val="1B232A"/>
          </a:solidFill>
          <a:latin typeface="Helvetica 45 Light"/>
          <a:ea typeface="Helvetica 45 Light"/>
          <a:cs typeface="Helvetica 45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700">
          <a:solidFill>
            <a:srgbClr val="1B232A"/>
          </a:solidFill>
          <a:latin typeface="Helvetica 45 Light"/>
          <a:ea typeface="Helvetica 45 Light"/>
          <a:cs typeface="Helvetica 45 Light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700">
          <a:solidFill>
            <a:srgbClr val="1B232A"/>
          </a:solidFill>
          <a:latin typeface="Helvetica 45 Light"/>
          <a:ea typeface="Helvetica 45 Light"/>
          <a:cs typeface="Helvetica 45 Light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700">
          <a:solidFill>
            <a:srgbClr val="1B232A"/>
          </a:solidFill>
          <a:latin typeface="Helvetica 45 Light"/>
          <a:ea typeface="Helvetica 45 Light"/>
          <a:cs typeface="Helvetica 45 Light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700">
          <a:solidFill>
            <a:srgbClr val="1B232A"/>
          </a:solidFill>
          <a:latin typeface="Helvetica 45 Light"/>
          <a:ea typeface="Helvetica 45 Light"/>
          <a:cs typeface="Helvetica 45 Light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9pPr>
    </p:titleStyle>
    <p:bodyStyle>
      <a:lvl1pPr marL="173038" indent="-173038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100000"/>
        <a:buFont typeface="Arial" charset="0"/>
        <a:buChar char="•"/>
        <a:defRPr sz="2400">
          <a:solidFill>
            <a:srgbClr val="1B232A"/>
          </a:solidFill>
          <a:latin typeface="Arial Narrow"/>
          <a:ea typeface="+mn-ea"/>
          <a:cs typeface="Arial Narrow"/>
        </a:defRPr>
      </a:lvl1pPr>
      <a:lvl2pPr marL="463550" indent="-176213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FF0000"/>
        </a:buClr>
        <a:buFont typeface="Lucida Grande"/>
        <a:buChar char="»"/>
        <a:defRPr sz="2000">
          <a:solidFill>
            <a:srgbClr val="1B232A"/>
          </a:solidFill>
          <a:latin typeface="Arial Narrow"/>
          <a:ea typeface="+mn-ea"/>
          <a:cs typeface="Arial Narrow"/>
        </a:defRPr>
      </a:lvl2pPr>
      <a:lvl3pPr marL="747713" indent="-169863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FF0000"/>
        </a:buClr>
        <a:buFont typeface="Arial" charset="0"/>
        <a:buChar char="•"/>
        <a:defRPr>
          <a:solidFill>
            <a:srgbClr val="1B232A"/>
          </a:solidFill>
          <a:latin typeface="Arial Narrow"/>
          <a:ea typeface="+mn-ea"/>
          <a:cs typeface="Arial Narrow"/>
        </a:defRPr>
      </a:lvl3pPr>
      <a:lvl4pPr marL="1139825" indent="-22860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FF0000"/>
        </a:buClr>
        <a:buFont typeface="Lucida Grande"/>
        <a:buChar char="»"/>
        <a:defRPr>
          <a:solidFill>
            <a:srgbClr val="1B232A"/>
          </a:solidFill>
          <a:latin typeface="Arial Narrow"/>
          <a:ea typeface="+mn-ea"/>
          <a:cs typeface="Arial Narrow"/>
        </a:defRPr>
      </a:lvl4pPr>
      <a:lvl5pPr marL="1492250" indent="-22860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FF0000"/>
        </a:buClr>
        <a:buFont typeface="Arial" charset="0"/>
        <a:buChar char="•"/>
        <a:defRPr>
          <a:solidFill>
            <a:srgbClr val="1B232A"/>
          </a:solidFill>
          <a:latin typeface="Arial Narrow"/>
          <a:ea typeface="+mn-ea"/>
          <a:cs typeface="Arial Narrow"/>
        </a:defRPr>
      </a:lvl5pPr>
      <a:lvl6pPr marL="1963738" indent="-242888" algn="l" rtl="0" eaLnBrk="1" fontAlgn="base" hangingPunct="1">
        <a:lnSpc>
          <a:spcPct val="110000"/>
        </a:lnSpc>
        <a:spcBef>
          <a:spcPct val="15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―"/>
        <a:defRPr sz="1600">
          <a:solidFill>
            <a:srgbClr val="717171"/>
          </a:solidFill>
          <a:latin typeface="+mn-lt"/>
          <a:ea typeface="+mn-ea"/>
          <a:cs typeface="+mn-cs"/>
        </a:defRPr>
      </a:lvl6pPr>
      <a:lvl7pPr marL="2420938" indent="-242888" algn="l" rtl="0" eaLnBrk="1" fontAlgn="base" hangingPunct="1">
        <a:lnSpc>
          <a:spcPct val="110000"/>
        </a:lnSpc>
        <a:spcBef>
          <a:spcPct val="15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―"/>
        <a:defRPr sz="1600">
          <a:solidFill>
            <a:srgbClr val="717171"/>
          </a:solidFill>
          <a:latin typeface="+mn-lt"/>
          <a:ea typeface="+mn-ea"/>
          <a:cs typeface="+mn-cs"/>
        </a:defRPr>
      </a:lvl7pPr>
      <a:lvl8pPr marL="2878138" indent="-242888" algn="l" rtl="0" eaLnBrk="1" fontAlgn="base" hangingPunct="1">
        <a:lnSpc>
          <a:spcPct val="110000"/>
        </a:lnSpc>
        <a:spcBef>
          <a:spcPct val="15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―"/>
        <a:defRPr sz="1600">
          <a:solidFill>
            <a:srgbClr val="717171"/>
          </a:solidFill>
          <a:latin typeface="+mn-lt"/>
          <a:ea typeface="+mn-ea"/>
          <a:cs typeface="+mn-cs"/>
        </a:defRPr>
      </a:lvl8pPr>
      <a:lvl9pPr marL="3335338" indent="-242888" algn="l" rtl="0" eaLnBrk="1" fontAlgn="base" hangingPunct="1">
        <a:lnSpc>
          <a:spcPct val="110000"/>
        </a:lnSpc>
        <a:spcBef>
          <a:spcPct val="15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―"/>
        <a:defRPr sz="1600">
          <a:solidFill>
            <a:srgbClr val="71717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FTNT_PPT_16x9_Body.jpg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400"/>
            <a:ext cx="9144000" cy="6866535"/>
          </a:xfrm>
          <a:prstGeom prst="rect">
            <a:avLst/>
          </a:prstGeom>
        </p:spPr>
      </p:pic>
      <p:sp>
        <p:nvSpPr>
          <p:cNvPr id="8" name="Text Box 40"/>
          <p:cNvSpPr txBox="1">
            <a:spLocks noChangeArrowheads="1"/>
          </p:cNvSpPr>
          <p:nvPr/>
        </p:nvSpPr>
        <p:spPr bwMode="auto">
          <a:xfrm>
            <a:off x="8585812" y="6452359"/>
            <a:ext cx="325730" cy="2308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 anchorCtr="0">
            <a:spAutoFit/>
          </a:bodyPr>
          <a:lstStyle/>
          <a:p>
            <a:pPr algn="r" eaLnBrk="0" hangingPunct="0"/>
            <a:fld id="{283C04FB-A394-5443-BF22-752C5A00CCA1}" type="slidenum">
              <a:rPr lang="en-US" sz="90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pPr algn="r" eaLnBrk="0" hangingPunct="0"/>
              <a:t>‹#›</a:t>
            </a:fld>
            <a:endParaRPr lang="en-US" sz="9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26504"/>
            <a:ext cx="7893698" cy="118715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62793"/>
            <a:ext cx="8128610" cy="45947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7010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  <p:sldLayoutId id="2147483818" r:id="rId12"/>
    <p:sldLayoutId id="2147483820" r:id="rId13"/>
    <p:sldLayoutId id="2147483821" r:id="rId14"/>
    <p:sldLayoutId id="2147483822" r:id="rId15"/>
  </p:sldLayoutIdLst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defTabSz="685800" rtl="0" eaLnBrk="1" latinLnBrk="0" hangingPunct="1">
        <a:lnSpc>
          <a:spcPct val="94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6213" indent="-176213" algn="l" defTabSz="685800" rtl="0" eaLnBrk="1" latinLnBrk="0" hangingPunct="1">
        <a:lnSpc>
          <a:spcPct val="100000"/>
        </a:lnSpc>
        <a:spcBef>
          <a:spcPts val="675"/>
        </a:spcBef>
        <a:buClr>
          <a:srgbClr val="FF0000"/>
        </a:buClr>
        <a:buFont typeface="Wingdings" panose="05000000000000000000" pitchFamily="2" charset="2"/>
        <a:buChar char="§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192088" algn="l" defTabSz="685800" rtl="0" eaLnBrk="1" latinLnBrk="0" hangingPunct="1">
        <a:lnSpc>
          <a:spcPct val="100000"/>
        </a:lnSpc>
        <a:spcBef>
          <a:spcPts val="300"/>
        </a:spcBef>
        <a:buClr>
          <a:srgbClr val="FF0000"/>
        </a:buClr>
        <a:buFont typeface="Arial" panose="020B0604020202020204" pitchFamily="34" charset="0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738188" indent="-180975" algn="l" defTabSz="685800" rtl="0" eaLnBrk="1" latinLnBrk="0" hangingPunct="1">
        <a:lnSpc>
          <a:spcPct val="100000"/>
        </a:lnSpc>
        <a:spcBef>
          <a:spcPts val="300"/>
        </a:spcBef>
        <a:buClr>
          <a:srgbClr val="FF0000"/>
        </a:buClr>
        <a:buFont typeface="Wingdings" panose="05000000000000000000" pitchFamily="2" charset="2"/>
        <a:buChar char="§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025525" indent="-192088" algn="l" defTabSz="685800" rtl="0" eaLnBrk="1" latinLnBrk="0" hangingPunct="1">
        <a:lnSpc>
          <a:spcPct val="100000"/>
        </a:lnSpc>
        <a:spcBef>
          <a:spcPts val="300"/>
        </a:spcBef>
        <a:buClr>
          <a:srgbClr val="FF0000"/>
        </a:buClr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255713" indent="-182563" algn="l" defTabSz="685800" rtl="0" eaLnBrk="1" latinLnBrk="0" hangingPunct="1">
        <a:lnSpc>
          <a:spcPct val="100000"/>
        </a:lnSpc>
        <a:spcBef>
          <a:spcPts val="300"/>
        </a:spcBef>
        <a:buClr>
          <a:srgbClr val="FF0000"/>
        </a:buClr>
        <a:buFont typeface="Wingdings" panose="05000000000000000000" pitchFamily="2" charset="2"/>
        <a:buChar char="§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5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hyperlink" Target="mailto:exportalert@fortinet.com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0.xml"/><Relationship Id="rId2" Type="http://schemas.openxmlformats.org/officeDocument/2006/relationships/hyperlink" Target="mailto:legal@fortinet.com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20.xml"/><Relationship Id="rId2" Type="http://schemas.openxmlformats.org/officeDocument/2006/relationships/hyperlink" Target="mailto:exportalert@fortinet.com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4814" y="2874387"/>
            <a:ext cx="7718261" cy="1051582"/>
          </a:xfrm>
        </p:spPr>
        <p:txBody>
          <a:bodyPr/>
          <a:lstStyle/>
          <a:p>
            <a:r>
              <a:rPr lang="en-US" dirty="0" smtClean="0">
                <a:latin typeface="Arial Narrow" pitchFamily="34" charset="0"/>
                <a:cs typeface="Helvetica 45 Light"/>
              </a:rPr>
              <a:t>Fortinet Partner Compliance Training</a:t>
            </a:r>
            <a:br>
              <a:rPr lang="en-US" dirty="0" smtClean="0">
                <a:latin typeface="Arial Narrow" pitchFamily="34" charset="0"/>
                <a:cs typeface="Helvetica 45 Light"/>
              </a:rPr>
            </a:br>
            <a:r>
              <a:rPr lang="en-US" b="1" i="1" u="sng" dirty="0" smtClean="0">
                <a:latin typeface="Arial Narrow" pitchFamily="34" charset="0"/>
                <a:cs typeface="Helvetica 45 Light"/>
              </a:rPr>
              <a:t>High Level Overview</a:t>
            </a:r>
            <a:r>
              <a:rPr lang="en-US" b="1" i="1" u="sng" smtClean="0">
                <a:latin typeface="Arial Narrow" pitchFamily="34" charset="0"/>
                <a:cs typeface="Helvetica 45 Light"/>
              </a:rPr>
              <a:t/>
            </a:r>
            <a:br>
              <a:rPr lang="en-US" b="1" i="1" u="sng" smtClean="0">
                <a:latin typeface="Arial Narrow" pitchFamily="34" charset="0"/>
                <a:cs typeface="Helvetica 45 Light"/>
              </a:rPr>
            </a:b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John Whittle, Vice President, General Counsel</a:t>
            </a:r>
          </a:p>
          <a:p>
            <a:r>
              <a:rPr lang="en-US" dirty="0" smtClean="0">
                <a:latin typeface="Arial Narrow" pitchFamily="34" charset="0"/>
              </a:rPr>
              <a:t>Thomas Schmidt, Associate General Counsel, International</a:t>
            </a:r>
          </a:p>
          <a:p>
            <a:r>
              <a:rPr lang="en-US" dirty="0" smtClean="0">
                <a:latin typeface="Arial Narrow" pitchFamily="34" charset="0"/>
              </a:rPr>
              <a:t>Vicki Wilkerson, Global Trade Compliance Officer</a:t>
            </a:r>
            <a:br>
              <a:rPr lang="en-US" dirty="0" smtClean="0">
                <a:latin typeface="Arial Narrow" pitchFamily="34" charset="0"/>
              </a:rPr>
            </a:br>
            <a:r>
              <a:rPr lang="en-US" dirty="0" smtClean="0">
                <a:latin typeface="Arial Narrow" pitchFamily="34" charset="0"/>
              </a:rPr>
              <a:t/>
            </a:r>
            <a:br>
              <a:rPr lang="en-US" dirty="0" smtClean="0">
                <a:latin typeface="Arial Narrow" pitchFamily="34" charset="0"/>
              </a:rPr>
            </a:br>
            <a:r>
              <a:rPr lang="en-US" dirty="0" smtClean="0">
                <a:latin typeface="Arial Narrow" pitchFamily="34" charset="0"/>
              </a:rPr>
              <a:t>January 2015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5372101" y="6302376"/>
            <a:ext cx="3405190" cy="28098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+mn-cs"/>
              </a:rPr>
              <a:t>Fortinet Confidential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 MT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8607523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3" descr="C:\Users\pbedwell\Pictures\TornWhitePaper2-411x311-694x44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28701" y="1304925"/>
            <a:ext cx="8315324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Slide Number Placeholder 3"/>
          <p:cNvSpPr txBox="1">
            <a:spLocks noGrp="1"/>
          </p:cNvSpPr>
          <p:nvPr/>
        </p:nvSpPr>
        <p:spPr bwMode="auto">
          <a:xfrm>
            <a:off x="236538" y="6397625"/>
            <a:ext cx="2397125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fld id="{E5F7FE19-2DA2-4559-87C7-F19AA2912A90}" type="slidenum">
              <a:rPr lang="en-US" sz="1200">
                <a:solidFill>
                  <a:srgbClr val="444F51"/>
                </a:solidFill>
                <a:latin typeface="Helvetica Neue"/>
              </a:rPr>
              <a:pPr eaLnBrk="0" hangingPunct="0"/>
              <a:t>10</a:t>
            </a:fld>
            <a:endParaRPr lang="en-US" sz="1200">
              <a:solidFill>
                <a:srgbClr val="444F51"/>
              </a:solidFill>
              <a:latin typeface="Arial MT"/>
            </a:endParaRPr>
          </a:p>
        </p:txBody>
      </p:sp>
      <p:sp>
        <p:nvSpPr>
          <p:cNvPr id="30724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 Narrow" pitchFamily="34" charset="0"/>
              </a:rPr>
              <a:t>The importance of ethical practices is not theoretical</a:t>
            </a:r>
          </a:p>
        </p:txBody>
      </p:sp>
      <p:sp>
        <p:nvSpPr>
          <p:cNvPr id="30725" name="TextBox 6"/>
          <p:cNvSpPr txBox="1">
            <a:spLocks noChangeArrowheads="1"/>
          </p:cNvSpPr>
          <p:nvPr/>
        </p:nvSpPr>
        <p:spPr bwMode="auto">
          <a:xfrm>
            <a:off x="1609725" y="1476375"/>
            <a:ext cx="714375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n-US" sz="2000" b="1" dirty="0">
              <a:latin typeface="Century" pitchFamily="18" charset="0"/>
            </a:endParaRPr>
          </a:p>
          <a:p>
            <a:endParaRPr lang="en-US" sz="1100" b="1" dirty="0">
              <a:latin typeface="Century" pitchFamily="18" charset="0"/>
            </a:endParaRPr>
          </a:p>
          <a:p>
            <a:r>
              <a:rPr lang="en-US" sz="2000" b="1" dirty="0" smtClean="0">
                <a:latin typeface="Century" pitchFamily="18" charset="0"/>
              </a:rPr>
              <a:t>Blue Coat Acknowledges </a:t>
            </a:r>
            <a:r>
              <a:rPr lang="en-US" sz="2000" b="1" dirty="0">
                <a:latin typeface="Century" pitchFamily="18" charset="0"/>
              </a:rPr>
              <a:t>Syria Uses its Gear to Block Web</a:t>
            </a:r>
          </a:p>
          <a:p>
            <a:r>
              <a:rPr lang="en-US" sz="1000" dirty="0"/>
              <a:t> </a:t>
            </a:r>
          </a:p>
          <a:p>
            <a:r>
              <a:rPr lang="en-US" sz="1500" dirty="0">
                <a:latin typeface="Century" pitchFamily="18" charset="0"/>
              </a:rPr>
              <a:t>October </a:t>
            </a:r>
            <a:r>
              <a:rPr lang="en-US" sz="1500" dirty="0" smtClean="0">
                <a:latin typeface="Century" pitchFamily="18" charset="0"/>
              </a:rPr>
              <a:t>2011 </a:t>
            </a:r>
            <a:r>
              <a:rPr lang="en-US" sz="1500" dirty="0">
                <a:latin typeface="Century" pitchFamily="18" charset="0"/>
              </a:rPr>
              <a:t>- </a:t>
            </a:r>
            <a:r>
              <a:rPr lang="en-US" sz="1500" dirty="0" smtClean="0">
                <a:latin typeface="Century" pitchFamily="18" charset="0"/>
              </a:rPr>
              <a:t>acknowledges </a:t>
            </a:r>
            <a:r>
              <a:rPr lang="en-US" sz="1500" dirty="0">
                <a:latin typeface="Century" pitchFamily="18" charset="0"/>
              </a:rPr>
              <a:t>that Syria has been using at least </a:t>
            </a:r>
            <a:r>
              <a:rPr lang="en-US" sz="1500" b="1" i="1" dirty="0">
                <a:latin typeface="Century" pitchFamily="18" charset="0"/>
              </a:rPr>
              <a:t>13 of its devices to censor Web activity in Syria </a:t>
            </a:r>
            <a:r>
              <a:rPr lang="en-US" sz="1500" dirty="0">
                <a:latin typeface="Century" pitchFamily="18" charset="0"/>
              </a:rPr>
              <a:t>--- an admission that comes as the Syrian government cracks down on its citizens and silences their online activities….</a:t>
            </a:r>
          </a:p>
        </p:txBody>
      </p:sp>
      <p:pic>
        <p:nvPicPr>
          <p:cNvPr id="30726" name="Picture 8" descr="TornWhitePaper2-411x311-694x444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875" y="3694113"/>
            <a:ext cx="8810625" cy="240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7" name="TextBox 9"/>
          <p:cNvSpPr txBox="1">
            <a:spLocks noChangeArrowheads="1"/>
          </p:cNvSpPr>
          <p:nvPr/>
        </p:nvSpPr>
        <p:spPr bwMode="auto">
          <a:xfrm>
            <a:off x="274637" y="3692525"/>
            <a:ext cx="7888287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n-US" sz="2000" b="1" dirty="0">
              <a:latin typeface="Century" pitchFamily="18" charset="0"/>
            </a:endParaRPr>
          </a:p>
          <a:p>
            <a:endParaRPr lang="en-US" sz="2000" b="1" dirty="0">
              <a:latin typeface="Century" pitchFamily="18" charset="0"/>
            </a:endParaRPr>
          </a:p>
          <a:p>
            <a:endParaRPr lang="en-US" sz="700" b="1" dirty="0">
              <a:latin typeface="Century" pitchFamily="18" charset="0"/>
            </a:endParaRPr>
          </a:p>
          <a:p>
            <a:r>
              <a:rPr lang="en-US" sz="2000" b="1" dirty="0" smtClean="0">
                <a:latin typeface="Century" pitchFamily="18" charset="0"/>
              </a:rPr>
              <a:t>Ex-Siemens execs found guilty in bribery case</a:t>
            </a:r>
            <a:endParaRPr lang="en-US" sz="2000" b="1" dirty="0">
              <a:latin typeface="Century" pitchFamily="18" charset="0"/>
            </a:endParaRPr>
          </a:p>
          <a:p>
            <a:r>
              <a:rPr lang="en-US" sz="1500" dirty="0" smtClean="0">
                <a:latin typeface="Century" pitchFamily="18" charset="0"/>
              </a:rPr>
              <a:t>April 2010 – The biggest bribery case in German history has cost Siemens around 2.5 billion </a:t>
            </a:r>
            <a:r>
              <a:rPr lang="en-US" sz="1500" dirty="0" err="1" smtClean="0">
                <a:latin typeface="Century" pitchFamily="18" charset="0"/>
              </a:rPr>
              <a:t>euros</a:t>
            </a:r>
            <a:r>
              <a:rPr lang="en-US" sz="1500" dirty="0" smtClean="0">
                <a:latin typeface="Century" pitchFamily="18" charset="0"/>
              </a:rPr>
              <a:t> in fines, investigations and back taxes.  In 2008, </a:t>
            </a:r>
            <a:r>
              <a:rPr lang="en-US" sz="1500" b="1" i="1" dirty="0" smtClean="0">
                <a:latin typeface="Century" pitchFamily="18" charset="0"/>
              </a:rPr>
              <a:t>the company agreed to pay $1.3 billion to end corruption probes in the United States and Germany</a:t>
            </a:r>
            <a:r>
              <a:rPr lang="en-US" sz="1500" dirty="0" smtClean="0">
                <a:latin typeface="Century" pitchFamily="18" charset="0"/>
              </a:rPr>
              <a:t>.  Last month it agreed to pay $185 million to settle U.S. charges by the Justice Department and the Securities and Exchange Commission….</a:t>
            </a:r>
            <a:endParaRPr lang="en-US" sz="1500" dirty="0">
              <a:latin typeface="Century" pitchFamily="18" charset="0"/>
            </a:endParaRPr>
          </a:p>
        </p:txBody>
      </p:sp>
      <p:pic>
        <p:nvPicPr>
          <p:cNvPr id="30729" name="Picture 11" descr="The_Wall_Street_Journal_Logo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0688" y="1557338"/>
            <a:ext cx="3421062" cy="29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2" descr="http://www.illinoispolicy.org/uploads/media/Logos/rtr_ahz_rgb_po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619500"/>
            <a:ext cx="3095625" cy="1152526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 advTm="7440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3" descr="C:\Users\pbedwell\Pictures\TornWhitePaper2-411x311-694x44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23826" y="971552"/>
            <a:ext cx="8429626" cy="2924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 Narrow" pitchFamily="34" charset="0"/>
              </a:rPr>
              <a:t>The importance of ethical practices is not theoretical</a:t>
            </a:r>
          </a:p>
        </p:txBody>
      </p:sp>
      <p:sp>
        <p:nvSpPr>
          <p:cNvPr id="35844" name="Slide Number Placeholder 3"/>
          <p:cNvSpPr txBox="1">
            <a:spLocks noGrp="1"/>
          </p:cNvSpPr>
          <p:nvPr/>
        </p:nvSpPr>
        <p:spPr bwMode="auto">
          <a:xfrm>
            <a:off x="236538" y="6397625"/>
            <a:ext cx="2397125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fld id="{127C2792-5027-4AAC-9E11-A7BB58D5DFC7}" type="slidenum">
              <a:rPr lang="en-US" sz="1200">
                <a:solidFill>
                  <a:srgbClr val="444F51"/>
                </a:solidFill>
                <a:latin typeface="Helvetica Neue"/>
              </a:rPr>
              <a:pPr eaLnBrk="0" hangingPunct="0"/>
              <a:t>11</a:t>
            </a:fld>
            <a:endParaRPr lang="en-US" sz="1200">
              <a:solidFill>
                <a:srgbClr val="444F51"/>
              </a:solidFill>
              <a:latin typeface="Arial M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74" y="1104900"/>
            <a:ext cx="7762875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>
                <a:latin typeface="Times" pitchFamily="18" charset="0"/>
                <a:ea typeface="ＭＳ Ｐゴシック" pitchFamily="-107" charset="-128"/>
                <a:cs typeface="Times" pitchFamily="18" charset="0"/>
              </a:rPr>
              <a:t> </a:t>
            </a:r>
            <a:endParaRPr lang="en-US" sz="1000" dirty="0">
              <a:latin typeface="Times" pitchFamily="18" charset="0"/>
              <a:ea typeface="ＭＳ Ｐゴシック" pitchFamily="-107" charset="-128"/>
              <a:cs typeface="Times" pitchFamily="18" charset="0"/>
            </a:endParaRPr>
          </a:p>
          <a:p>
            <a:pPr marL="736600" indent="-736600">
              <a:defRPr/>
            </a:pPr>
            <a:r>
              <a:rPr lang="en-US" sz="2000" b="1" dirty="0">
                <a:latin typeface="Century" pitchFamily="18" charset="0"/>
                <a:ea typeface="ＭＳ Ｐゴシック" pitchFamily="-107" charset="-128"/>
              </a:rPr>
              <a:t>	</a:t>
            </a:r>
            <a:r>
              <a:rPr lang="en-US" sz="2000" b="1" dirty="0" smtClean="0">
                <a:latin typeface="Century" pitchFamily="18" charset="0"/>
                <a:ea typeface="ＭＳ Ｐゴシック" pitchFamily="-107" charset="-128"/>
              </a:rPr>
              <a:t>    </a:t>
            </a:r>
            <a:r>
              <a:rPr lang="en-US" sz="2000" b="1" dirty="0" smtClean="0">
                <a:latin typeface="+mj-lt"/>
                <a:ea typeface="ＭＳ Ｐゴシック" pitchFamily="-107" charset="-128"/>
              </a:rPr>
              <a:t>Department </a:t>
            </a:r>
            <a:r>
              <a:rPr lang="en-US" sz="2000" b="1" dirty="0">
                <a:latin typeface="+mj-lt"/>
                <a:ea typeface="ＭＳ Ｐゴシック" pitchFamily="-107" charset="-128"/>
              </a:rPr>
              <a:t>of Justice Press Release</a:t>
            </a:r>
          </a:p>
          <a:p>
            <a:pPr>
              <a:defRPr/>
            </a:pPr>
            <a:endParaRPr lang="en-US" sz="2000" b="1" dirty="0">
              <a:latin typeface="+mj-lt"/>
              <a:ea typeface="ＭＳ Ｐゴシック" pitchFamily="-107" charset="-128"/>
            </a:endParaRPr>
          </a:p>
          <a:p>
            <a:pPr>
              <a:defRPr/>
            </a:pPr>
            <a:r>
              <a:rPr lang="en-US" sz="2000" b="1" dirty="0" smtClean="0">
                <a:latin typeface="Times" pitchFamily="18" charset="0"/>
                <a:ea typeface="ＭＳ Ｐゴシック" pitchFamily="-107" charset="-128"/>
                <a:cs typeface="Times" pitchFamily="18" charset="0"/>
              </a:rPr>
              <a:t>Three Individuals Face 20 Years in Prison for Exporting Millions of Dollars of Computer Equipment to Iran</a:t>
            </a:r>
            <a:endParaRPr lang="en-US" sz="2000" dirty="0">
              <a:latin typeface="Times" pitchFamily="18" charset="0"/>
              <a:ea typeface="ＭＳ Ｐゴシック" pitchFamily="-107" charset="-128"/>
              <a:cs typeface="Times" pitchFamily="18" charset="0"/>
            </a:endParaRPr>
          </a:p>
          <a:p>
            <a:pPr>
              <a:defRPr/>
            </a:pPr>
            <a:r>
              <a:rPr lang="en-US" sz="1600" dirty="0" smtClean="0">
                <a:latin typeface="Times" pitchFamily="18" charset="0"/>
                <a:ea typeface="ＭＳ Ｐゴシック" pitchFamily="-107" charset="-128"/>
                <a:cs typeface="Times" pitchFamily="18" charset="0"/>
              </a:rPr>
              <a:t>April </a:t>
            </a:r>
            <a:r>
              <a:rPr lang="en-US" sz="1600" dirty="0">
                <a:latin typeface="Times" pitchFamily="18" charset="0"/>
                <a:ea typeface="ＭＳ Ｐゴシック" pitchFamily="-107" charset="-128"/>
                <a:cs typeface="Times" pitchFamily="18" charset="0"/>
              </a:rPr>
              <a:t>21, 2011  – </a:t>
            </a:r>
            <a:r>
              <a:rPr lang="en-US" sz="1600" dirty="0" smtClean="0">
                <a:latin typeface="Times" pitchFamily="18" charset="0"/>
                <a:ea typeface="ＭＳ Ｐゴシック" pitchFamily="-107" charset="-128"/>
                <a:cs typeface="Times" pitchFamily="18" charset="0"/>
              </a:rPr>
              <a:t>The individuals and companies were indicted for illegally exporting computer </a:t>
            </a:r>
            <a:r>
              <a:rPr lang="en-US" sz="1600" dirty="0">
                <a:latin typeface="Times" pitchFamily="18" charset="0"/>
                <a:ea typeface="ＭＳ Ｐゴシック" pitchFamily="-107" charset="-128"/>
                <a:cs typeface="Times" pitchFamily="18" charset="0"/>
              </a:rPr>
              <a:t>equipment from the United States to Iran </a:t>
            </a:r>
            <a:r>
              <a:rPr lang="en-US" sz="1600" dirty="0" smtClean="0">
                <a:latin typeface="Times" pitchFamily="18" charset="0"/>
                <a:ea typeface="ＭＳ Ｐゴシック" pitchFamily="-107" charset="-128"/>
                <a:cs typeface="Times" pitchFamily="18" charset="0"/>
              </a:rPr>
              <a:t>via </a:t>
            </a:r>
            <a:r>
              <a:rPr lang="en-US" sz="1600" dirty="0">
                <a:latin typeface="Times" pitchFamily="18" charset="0"/>
                <a:ea typeface="ＭＳ Ｐゴシック" pitchFamily="-107" charset="-128"/>
                <a:cs typeface="Times" pitchFamily="18" charset="0"/>
              </a:rPr>
              <a:t>the United Arab Emirates (UAE) without a proper export license …. </a:t>
            </a:r>
            <a:r>
              <a:rPr lang="en-US" sz="1600" b="1" i="1" dirty="0" smtClean="0">
                <a:latin typeface="Times" pitchFamily="18" charset="0"/>
                <a:ea typeface="ＭＳ Ｐゴシック" pitchFamily="-107" charset="-128"/>
                <a:cs typeface="Times" pitchFamily="18" charset="0"/>
              </a:rPr>
              <a:t>In addition to possibly </a:t>
            </a:r>
            <a:r>
              <a:rPr lang="en-US" sz="1600" b="1" i="1" dirty="0">
                <a:latin typeface="Times" pitchFamily="18" charset="0"/>
                <a:ea typeface="ＭＳ Ｐゴシック" pitchFamily="-107" charset="-128"/>
                <a:cs typeface="Times" pitchFamily="18" charset="0"/>
              </a:rPr>
              <a:t>20 years in </a:t>
            </a:r>
            <a:r>
              <a:rPr lang="en-US" sz="1600" b="1" i="1" dirty="0" smtClean="0">
                <a:latin typeface="Times" pitchFamily="18" charset="0"/>
                <a:ea typeface="ＭＳ Ｐゴシック" pitchFamily="-107" charset="-128"/>
                <a:cs typeface="Times" pitchFamily="18" charset="0"/>
              </a:rPr>
              <a:t>prison, both individuals face </a:t>
            </a:r>
            <a:r>
              <a:rPr lang="en-US" sz="1600" b="1" i="1" dirty="0">
                <a:latin typeface="Times" pitchFamily="18" charset="0"/>
                <a:ea typeface="ＭＳ Ｐゴシック" pitchFamily="-107" charset="-128"/>
                <a:cs typeface="Times" pitchFamily="18" charset="0"/>
              </a:rPr>
              <a:t>a $1 million fine for each </a:t>
            </a:r>
            <a:r>
              <a:rPr lang="en-US" sz="1600" b="1" i="1" dirty="0" smtClean="0">
                <a:latin typeface="Times" pitchFamily="18" charset="0"/>
                <a:ea typeface="ＭＳ Ｐゴシック" pitchFamily="-107" charset="-128"/>
                <a:cs typeface="Times" pitchFamily="18" charset="0"/>
              </a:rPr>
              <a:t>export violation count</a:t>
            </a:r>
            <a:r>
              <a:rPr lang="en-US" sz="1600" dirty="0" smtClean="0">
                <a:latin typeface="Times" pitchFamily="18" charset="0"/>
                <a:ea typeface="ＭＳ Ｐゴシック" pitchFamily="-107" charset="-128"/>
                <a:cs typeface="Times" pitchFamily="18" charset="0"/>
              </a:rPr>
              <a:t>.</a:t>
            </a:r>
            <a:endParaRPr lang="en-US" sz="1600" dirty="0">
              <a:latin typeface="Times" pitchFamily="18" charset="0"/>
              <a:ea typeface="ＭＳ Ｐゴシック" pitchFamily="-107" charset="-128"/>
              <a:cs typeface="Times" pitchFamily="18" charset="0"/>
            </a:endParaRPr>
          </a:p>
        </p:txBody>
      </p:sp>
      <p:pic>
        <p:nvPicPr>
          <p:cNvPr id="35846" name="Picture 6" descr="12517963451487469754US-Department-Of-Justice-Seal.svg.hi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363" y="1136650"/>
            <a:ext cx="8747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Users\pbedwell\Pictures\TornWhitePaper2-411x311-694x44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3714750"/>
            <a:ext cx="842962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1200150" y="3971925"/>
            <a:ext cx="7600950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n-US" sz="1000" b="1" dirty="0">
              <a:latin typeface="Century" pitchFamily="18" charset="0"/>
            </a:endParaRPr>
          </a:p>
          <a:p>
            <a:r>
              <a:rPr lang="en-US" sz="1600" b="1" dirty="0" smtClean="0">
                <a:latin typeface="Times" pitchFamily="18" charset="0"/>
                <a:cs typeface="Times" pitchFamily="18" charset="0"/>
              </a:rPr>
              <a:t>CEO AND CFO SENTENCED TO JAIL FOR CHANNEL STUFFING</a:t>
            </a:r>
            <a:endParaRPr lang="en-US" sz="1600" b="1" dirty="0">
              <a:latin typeface="Times" pitchFamily="18" charset="0"/>
              <a:cs typeface="Times" pitchFamily="18" charset="0"/>
            </a:endParaRPr>
          </a:p>
          <a:p>
            <a:r>
              <a:rPr lang="en-US" sz="1800" dirty="0" smtClean="0">
                <a:latin typeface="Times" pitchFamily="18" charset="0"/>
                <a:cs typeface="Times" pitchFamily="18" charset="0"/>
              </a:rPr>
              <a:t>September 2, 2014 -- Two former executives of publicly-traded medical device company, </a:t>
            </a:r>
            <a:r>
              <a:rPr lang="en-US" sz="1800" dirty="0" err="1" smtClean="0">
                <a:latin typeface="Times" pitchFamily="18" charset="0"/>
                <a:cs typeface="Times" pitchFamily="18" charset="0"/>
              </a:rPr>
              <a:t>ArthroCare</a:t>
            </a:r>
            <a:r>
              <a:rPr lang="en-US" sz="1800" dirty="0" smtClean="0">
                <a:latin typeface="Times" pitchFamily="18" charset="0"/>
                <a:cs typeface="Times" pitchFamily="18" charset="0"/>
              </a:rPr>
              <a:t>, were </a:t>
            </a:r>
            <a:r>
              <a:rPr lang="en-US" sz="1800" b="1" i="1" dirty="0" smtClean="0">
                <a:latin typeface="Times" pitchFamily="18" charset="0"/>
                <a:cs typeface="Times" pitchFamily="18" charset="0"/>
              </a:rPr>
              <a:t>sentenced to 10 and 20 years in prison, respectively, for their roles in a fraud scheme known as channel stuffing</a:t>
            </a:r>
            <a:r>
              <a:rPr lang="en-US" sz="1800" dirty="0" smtClean="0">
                <a:latin typeface="Times" pitchFamily="18" charset="0"/>
                <a:cs typeface="Times" pitchFamily="18" charset="0"/>
              </a:rPr>
              <a:t>, whereby a company increases growth by increasingly having distributors buy more product than they need so the company’s sales and revenue growth appears greater than it actually is.</a:t>
            </a:r>
          </a:p>
        </p:txBody>
      </p:sp>
      <p:pic>
        <p:nvPicPr>
          <p:cNvPr id="9" name="Picture 6" descr="The_Wall_Street_Journal_Logo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5401" y="3870325"/>
            <a:ext cx="3457574" cy="282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 advTm="2800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 Narrow" pitchFamily="34" charset="0"/>
              </a:rPr>
              <a:t>The importance of ethical practices is not theoretical</a:t>
            </a:r>
          </a:p>
        </p:txBody>
      </p:sp>
      <p:pic>
        <p:nvPicPr>
          <p:cNvPr id="32772" name="Picture 3" descr="C:\Users\pbedwell\Pictures\TornWhitePaper2-411x311-694x44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50939"/>
            <a:ext cx="6610350" cy="320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TextBox 5"/>
          <p:cNvSpPr txBox="1">
            <a:spLocks noChangeArrowheads="1"/>
          </p:cNvSpPr>
          <p:nvPr/>
        </p:nvSpPr>
        <p:spPr bwMode="auto">
          <a:xfrm>
            <a:off x="342900" y="1460501"/>
            <a:ext cx="5653088" cy="2693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2000" b="1" dirty="0">
              <a:latin typeface="Century" pitchFamily="18" charset="0"/>
            </a:endParaRPr>
          </a:p>
          <a:p>
            <a:endParaRPr lang="en-US" sz="1100" b="1" dirty="0">
              <a:latin typeface="Century" pitchFamily="18" charset="0"/>
            </a:endParaRPr>
          </a:p>
          <a:p>
            <a:r>
              <a:rPr lang="en-US" sz="2000" b="1" dirty="0">
                <a:latin typeface="Century" pitchFamily="18" charset="0"/>
              </a:rPr>
              <a:t>Brazil police arrest Cisco execs in tax fraud, smuggling case</a:t>
            </a:r>
            <a:endParaRPr lang="en-US" sz="2000" dirty="0">
              <a:latin typeface="Century" pitchFamily="18" charset="0"/>
            </a:endParaRPr>
          </a:p>
          <a:p>
            <a:r>
              <a:rPr lang="en-US" sz="1800" b="1" dirty="0">
                <a:latin typeface="Century" pitchFamily="18" charset="0"/>
              </a:rPr>
              <a:t> </a:t>
            </a:r>
            <a:endParaRPr lang="en-US" sz="1000" dirty="0">
              <a:latin typeface="Century" pitchFamily="18" charset="0"/>
            </a:endParaRPr>
          </a:p>
          <a:p>
            <a:r>
              <a:rPr lang="en-US" sz="1600" dirty="0">
                <a:latin typeface="Century" pitchFamily="18" charset="0"/>
              </a:rPr>
              <a:t>Sao Paulo – October </a:t>
            </a:r>
            <a:r>
              <a:rPr lang="en-US" sz="1600" dirty="0" smtClean="0">
                <a:latin typeface="Century" pitchFamily="18" charset="0"/>
              </a:rPr>
              <a:t>2007 </a:t>
            </a:r>
            <a:r>
              <a:rPr lang="en-US" sz="1600" dirty="0">
                <a:latin typeface="Century" pitchFamily="18" charset="0"/>
              </a:rPr>
              <a:t>- Brazilian police and Federal Revenue Service officials raided offices of U.S. networking equipment company </a:t>
            </a:r>
            <a:r>
              <a:rPr lang="en-US" sz="1600" b="1" dirty="0">
                <a:latin typeface="Century" pitchFamily="18" charset="0"/>
              </a:rPr>
              <a:t>Cisco Systems</a:t>
            </a:r>
            <a:r>
              <a:rPr lang="en-US" sz="1600" dirty="0">
                <a:latin typeface="Century" pitchFamily="18" charset="0"/>
              </a:rPr>
              <a:t> Inc.’s Brazilian unit and arrested top Brazil executives as part of an ongoing probe into a tax fraud scheme ….</a:t>
            </a:r>
          </a:p>
        </p:txBody>
      </p:sp>
      <p:pic>
        <p:nvPicPr>
          <p:cNvPr id="32774" name="Picture 7" descr="Wapo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62438" y="4203700"/>
            <a:ext cx="3954462" cy="679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8" descr="TornWhitePaper2-411x311-694x44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8988" y="3978276"/>
            <a:ext cx="8666162" cy="243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057275" y="4546600"/>
            <a:ext cx="7691438" cy="17927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600" dirty="0">
                <a:latin typeface="Times" pitchFamily="18" charset="0"/>
                <a:ea typeface="ＭＳ Ｐゴシック" pitchFamily="-107" charset="-128"/>
                <a:cs typeface="Times" pitchFamily="18" charset="0"/>
              </a:rPr>
              <a:t> </a:t>
            </a:r>
            <a:endParaRPr lang="en-US" sz="1000" dirty="0">
              <a:latin typeface="Times" pitchFamily="18" charset="0"/>
              <a:ea typeface="ＭＳ Ｐゴシック" pitchFamily="-107" charset="-128"/>
              <a:cs typeface="Times" pitchFamily="18" charset="0"/>
            </a:endParaRPr>
          </a:p>
          <a:p>
            <a:pPr>
              <a:defRPr/>
            </a:pPr>
            <a:r>
              <a:rPr lang="en-US" sz="2000" b="1" dirty="0">
                <a:latin typeface="Times" pitchFamily="18" charset="0"/>
                <a:ea typeface="ＭＳ Ｐゴシック" pitchFamily="-107" charset="-128"/>
                <a:cs typeface="Times" pitchFamily="18" charset="0"/>
              </a:rPr>
              <a:t>U.S. probes use of surveillance technology in Syria</a:t>
            </a:r>
          </a:p>
          <a:p>
            <a:pPr>
              <a:defRPr/>
            </a:pPr>
            <a:endParaRPr lang="en-US" sz="1050" dirty="0">
              <a:latin typeface="Times" pitchFamily="18" charset="0"/>
              <a:ea typeface="ＭＳ Ｐゴシック" pitchFamily="-107" charset="-128"/>
              <a:cs typeface="Times" pitchFamily="18" charset="0"/>
            </a:endParaRPr>
          </a:p>
          <a:p>
            <a:pPr>
              <a:defRPr/>
            </a:pPr>
            <a:r>
              <a:rPr lang="en-US" sz="1600" dirty="0">
                <a:latin typeface="Times" pitchFamily="18" charset="0"/>
                <a:ea typeface="ＭＳ Ｐゴシック" pitchFamily="-107" charset="-128"/>
                <a:cs typeface="Times" pitchFamily="18" charset="0"/>
              </a:rPr>
              <a:t>November </a:t>
            </a:r>
            <a:r>
              <a:rPr lang="en-US" sz="1600" dirty="0" smtClean="0">
                <a:latin typeface="Times" pitchFamily="18" charset="0"/>
                <a:ea typeface="ＭＳ Ｐゴシック" pitchFamily="-107" charset="-128"/>
                <a:cs typeface="Times" pitchFamily="18" charset="0"/>
              </a:rPr>
              <a:t>2011 </a:t>
            </a:r>
            <a:r>
              <a:rPr lang="en-US" sz="1600" dirty="0">
                <a:latin typeface="Times" pitchFamily="18" charset="0"/>
                <a:ea typeface="ＭＳ Ｐゴシック" pitchFamily="-107" charset="-128"/>
                <a:cs typeface="Times" pitchFamily="18" charset="0"/>
              </a:rPr>
              <a:t>- The U.S. Commerce Department is investigating whether technology produced by Blue Coat Systems of Sunnyvale, Calif. helped Syrian police monitor dissidents amid a bloody crackdown there, U.S. officials said Thursday.  Calls and e-mails to Blue Coat officials seeking comments on Thursday were not returned.</a:t>
            </a:r>
          </a:p>
        </p:txBody>
      </p:sp>
      <p:pic>
        <p:nvPicPr>
          <p:cNvPr id="32777" name="Picture 10" descr="The_Wall_Street_Journal_Logo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4177" y="1530351"/>
            <a:ext cx="3421063" cy="29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8" name="Picture 11" descr="Wapo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36652" y="4271964"/>
            <a:ext cx="3636963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372101" y="6302376"/>
            <a:ext cx="3405190" cy="280988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Fortinet Confidential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 MT" charset="0"/>
            </a:endParaRPr>
          </a:p>
        </p:txBody>
      </p:sp>
    </p:spTree>
  </p:cSld>
  <p:clrMapOvr>
    <a:masterClrMapping/>
  </p:clrMapOvr>
  <p:transition xmlns:p14="http://schemas.microsoft.com/office/powerpoint/2010/main" advTm="4000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rial Narrow" pitchFamily="34" charset="0"/>
                <a:cs typeface="Helvetica 45 Light"/>
              </a:rPr>
              <a:t>Global Trade Compliance</a:t>
            </a:r>
          </a:p>
        </p:txBody>
      </p:sp>
      <p:sp>
        <p:nvSpPr>
          <p:cNvPr id="20482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41960" y="1551941"/>
            <a:ext cx="8229600" cy="4676775"/>
          </a:xfrm>
        </p:spPr>
        <p:txBody>
          <a:bodyPr/>
          <a:lstStyle/>
          <a:p>
            <a:pPr marL="400050" indent="-400050" eaLnBrk="1" hangingPunct="1">
              <a:lnSpc>
                <a:spcPct val="90000"/>
              </a:lnSpc>
              <a:spcAft>
                <a:spcPct val="20000"/>
              </a:spcAft>
              <a:buClr>
                <a:schemeClr val="tx1"/>
              </a:buClr>
              <a:buFont typeface="Arial" charset="0"/>
              <a:buAutoNum type="arabicPeriod"/>
            </a:pPr>
            <a:r>
              <a:rPr lang="en-US" dirty="0" smtClean="0">
                <a:solidFill>
                  <a:schemeClr val="tx1"/>
                </a:solidFill>
                <a:latin typeface="Arial Narrow" pitchFamily="34" charset="0"/>
              </a:rPr>
              <a:t>Strong encryption products are regulated by the U.S. for export compliance</a:t>
            </a:r>
          </a:p>
          <a:p>
            <a:pPr marL="400050" indent="-400050" eaLnBrk="1" hangingPunct="1">
              <a:lnSpc>
                <a:spcPct val="90000"/>
              </a:lnSpc>
              <a:spcAft>
                <a:spcPct val="20000"/>
              </a:spcAft>
              <a:buClr>
                <a:schemeClr val="tx1"/>
              </a:buClr>
              <a:buFont typeface="Arial" charset="0"/>
              <a:buAutoNum type="arabicPeriod"/>
            </a:pPr>
            <a:r>
              <a:rPr lang="en-US" dirty="0" smtClean="0">
                <a:solidFill>
                  <a:schemeClr val="tx1"/>
                </a:solidFill>
                <a:latin typeface="Arial Narrow" pitchFamily="34" charset="0"/>
              </a:rPr>
              <a:t>If have a deal with a non-US government or non-US government affiliate end-customer, you may need an export license in advance of shipment</a:t>
            </a:r>
          </a:p>
          <a:p>
            <a:pPr marL="400050" indent="-400050" eaLnBrk="1" hangingPunct="1">
              <a:lnSpc>
                <a:spcPct val="90000"/>
              </a:lnSpc>
              <a:spcAft>
                <a:spcPct val="20000"/>
              </a:spcAft>
              <a:buClr>
                <a:schemeClr val="tx1"/>
              </a:buClr>
              <a:buFont typeface="Arial" charset="0"/>
              <a:buAutoNum type="arabicPeriod"/>
            </a:pPr>
            <a:r>
              <a:rPr lang="en-US" dirty="0" smtClean="0">
                <a:solidFill>
                  <a:schemeClr val="tx1"/>
                </a:solidFill>
                <a:latin typeface="Arial Narrow" pitchFamily="34" charset="0"/>
              </a:rPr>
              <a:t>Licenses can take 60 – 90 days or longer lead-time</a:t>
            </a:r>
          </a:p>
          <a:p>
            <a:pPr marL="400050" indent="-400050" eaLnBrk="1" hangingPunct="1">
              <a:lnSpc>
                <a:spcPct val="90000"/>
              </a:lnSpc>
              <a:spcAft>
                <a:spcPct val="20000"/>
              </a:spcAft>
              <a:buClr>
                <a:schemeClr val="tx1"/>
              </a:buClr>
              <a:buFont typeface="Arial" charset="0"/>
              <a:buAutoNum type="arabicPeriod"/>
            </a:pPr>
            <a:r>
              <a:rPr lang="en-US" dirty="0" smtClean="0">
                <a:solidFill>
                  <a:schemeClr val="tx1"/>
                </a:solidFill>
                <a:latin typeface="Arial Narrow" pitchFamily="34" charset="0"/>
              </a:rPr>
              <a:t>Cannot provide product or services to embargoed countries: Cuba, Iran, N Korea, Syria, Sudan; Contact GTC re sales in “sensitive” countries: Libya, Myanmar, South Sudan</a:t>
            </a:r>
          </a:p>
          <a:p>
            <a:pPr marL="400050" indent="-400050">
              <a:lnSpc>
                <a:spcPct val="90000"/>
              </a:lnSpc>
              <a:spcAft>
                <a:spcPct val="20000"/>
              </a:spcAft>
              <a:buClr>
                <a:schemeClr val="tx1"/>
              </a:buClr>
              <a:buFont typeface="Arial" charset="0"/>
              <a:buAutoNum type="arabicPeriod"/>
            </a:pPr>
            <a:r>
              <a:rPr lang="en-US" dirty="0" smtClean="0">
                <a:latin typeface="Arial Narrow" pitchFamily="34" charset="0"/>
              </a:rPr>
              <a:t>Partners are responsible for re-export licenses for stocking orders.  Carefully monitor stocking orders!  Fortinet </a:t>
            </a:r>
            <a:r>
              <a:rPr lang="en-US" dirty="0" smtClean="0">
                <a:solidFill>
                  <a:schemeClr val="tx1"/>
                </a:solidFill>
                <a:latin typeface="Arial Narrow" pitchFamily="34" charset="0"/>
              </a:rPr>
              <a:t>will block support for any products a partner exports improperly.  Re-export licenses cannot be obtained after the product ships to the end-customer.</a:t>
            </a:r>
          </a:p>
          <a:p>
            <a:pPr marL="400050" indent="-400050" eaLnBrk="1" hangingPunct="1">
              <a:lnSpc>
                <a:spcPct val="90000"/>
              </a:lnSpc>
              <a:spcAft>
                <a:spcPct val="20000"/>
              </a:spcAft>
              <a:buClr>
                <a:schemeClr val="tx1"/>
              </a:buClr>
              <a:buFont typeface="Arial" charset="0"/>
              <a:buAutoNum type="arabicPeriod"/>
            </a:pPr>
            <a:r>
              <a:rPr lang="en-US" dirty="0" smtClean="0">
                <a:solidFill>
                  <a:schemeClr val="tx1"/>
                </a:solidFill>
                <a:latin typeface="Arial Narrow" pitchFamily="34" charset="0"/>
              </a:rPr>
              <a:t>Contact </a:t>
            </a:r>
            <a:r>
              <a:rPr lang="en-US" dirty="0" smtClean="0">
                <a:solidFill>
                  <a:schemeClr val="tx1"/>
                </a:solidFill>
                <a:latin typeface="Arial Narrow" pitchFamily="34" charset="0"/>
                <a:hlinkClick r:id="rId2"/>
              </a:rPr>
              <a:t>exportalert@fortinet.com</a:t>
            </a:r>
            <a:endParaRPr lang="en-US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marL="400050" indent="-400050" eaLnBrk="1" hangingPunct="1">
              <a:lnSpc>
                <a:spcPct val="90000"/>
              </a:lnSpc>
              <a:buFont typeface="Arial" charset="0"/>
              <a:buNone/>
            </a:pPr>
            <a:endParaRPr lang="en-US" dirty="0" smtClean="0">
              <a:latin typeface="Arial Narrow" pitchFamily="34" charset="0"/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372101" y="6302376"/>
            <a:ext cx="3405190" cy="28098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Fortinet Confidential</a:t>
            </a:r>
            <a:endParaRPr lang="en-US" dirty="0">
              <a:latin typeface="Arial MT" charset="0"/>
            </a:endParaRPr>
          </a:p>
        </p:txBody>
      </p:sp>
    </p:spTree>
  </p:cSld>
  <p:clrMapOvr>
    <a:masterClrMapping/>
  </p:clrMapOvr>
  <p:transition xmlns:p14="http://schemas.microsoft.com/office/powerpoint/2010/main" advTm="108360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Arial Narrow" pitchFamily="34" charset="0"/>
                <a:cs typeface="Helvetica 45 Light"/>
              </a:rPr>
              <a:t>Standard Policy against Side Agreements / Side Letters</a:t>
            </a:r>
          </a:p>
        </p:txBody>
      </p:sp>
      <p:sp>
        <p:nvSpPr>
          <p:cNvPr id="20482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87680" y="1170941"/>
            <a:ext cx="8229600" cy="4676775"/>
          </a:xfrm>
        </p:spPr>
        <p:txBody>
          <a:bodyPr/>
          <a:lstStyle/>
          <a:p>
            <a:pPr marL="457200" indent="-457200" eaLnBrk="1" hangingPunct="1">
              <a:lnSpc>
                <a:spcPct val="90000"/>
              </a:lnSpc>
              <a:buClrTx/>
              <a:buFont typeface="Arial" charset="0"/>
              <a:buAutoNum type="arabicPeriod"/>
            </a:pPr>
            <a:r>
              <a:rPr lang="en-US" dirty="0" smtClean="0">
                <a:latin typeface="Arial Narrow" pitchFamily="34" charset="0"/>
              </a:rPr>
              <a:t>Side Agreements are any agreements not approved in advance by Fortinet Legal and Finance, and are invalid</a:t>
            </a:r>
          </a:p>
          <a:p>
            <a:pPr marL="457200" indent="-457200" eaLnBrk="1" hangingPunct="1">
              <a:lnSpc>
                <a:spcPct val="90000"/>
              </a:lnSpc>
              <a:buClrTx/>
              <a:buFont typeface="Arial" charset="0"/>
              <a:buAutoNum type="arabicPeriod"/>
            </a:pPr>
            <a:endParaRPr lang="en-US" dirty="0" smtClean="0">
              <a:latin typeface="Arial Narrow" pitchFamily="34" charset="0"/>
            </a:endParaRPr>
          </a:p>
          <a:p>
            <a:pPr marL="457200" indent="-457200" eaLnBrk="1" hangingPunct="1">
              <a:lnSpc>
                <a:spcPct val="90000"/>
              </a:lnSpc>
              <a:buClrTx/>
              <a:buFont typeface="Arial" charset="0"/>
              <a:buAutoNum type="arabicPeriod"/>
            </a:pPr>
            <a:r>
              <a:rPr lang="en-US" dirty="0" smtClean="0">
                <a:latin typeface="Arial Narrow" pitchFamily="34" charset="0"/>
              </a:rPr>
              <a:t>Policy against side agreements is necessary for a publicly-traded company to ensure revenue recognition and financial statements filed with the Securities and Exchange Commissions are accurate</a:t>
            </a:r>
          </a:p>
          <a:p>
            <a:pPr marL="457200" indent="-457200" eaLnBrk="1" hangingPunct="1">
              <a:lnSpc>
                <a:spcPct val="90000"/>
              </a:lnSpc>
              <a:buClrTx/>
              <a:buFont typeface="Arial" charset="0"/>
              <a:buAutoNum type="arabicPeriod"/>
            </a:pPr>
            <a:endParaRPr lang="en-US" dirty="0" smtClean="0">
              <a:latin typeface="Arial Narrow" pitchFamily="34" charset="0"/>
            </a:endParaRPr>
          </a:p>
          <a:p>
            <a:pPr marL="457200" indent="-457200" eaLnBrk="1" hangingPunct="1">
              <a:lnSpc>
                <a:spcPct val="90000"/>
              </a:lnSpc>
              <a:buClrTx/>
              <a:buFont typeface="Arial" charset="0"/>
              <a:buAutoNum type="arabicPeriod"/>
            </a:pPr>
            <a:r>
              <a:rPr lang="en-US" dirty="0" smtClean="0">
                <a:latin typeface="Arial Narrow" pitchFamily="34" charset="0"/>
              </a:rPr>
              <a:t>Standard policy for publicly-traded companies</a:t>
            </a:r>
          </a:p>
          <a:p>
            <a:pPr marL="457200" indent="-457200" eaLnBrk="1" hangingPunct="1">
              <a:lnSpc>
                <a:spcPct val="90000"/>
              </a:lnSpc>
              <a:buClrTx/>
              <a:buFont typeface="Arial" charset="0"/>
              <a:buAutoNum type="arabicPeriod"/>
            </a:pPr>
            <a:endParaRPr lang="en-US" dirty="0" smtClean="0">
              <a:latin typeface="Arial Narrow" pitchFamily="34" charset="0"/>
            </a:endParaRPr>
          </a:p>
          <a:p>
            <a:pPr marL="457200" indent="-457200" eaLnBrk="1" hangingPunct="1">
              <a:lnSpc>
                <a:spcPct val="90000"/>
              </a:lnSpc>
              <a:buClrTx/>
              <a:buFont typeface="Arial" charset="0"/>
              <a:buAutoNum type="arabicPeriod"/>
            </a:pPr>
            <a:r>
              <a:rPr lang="en-US" dirty="0" smtClean="0">
                <a:latin typeface="Arial Narrow" pitchFamily="34" charset="0"/>
              </a:rPr>
              <a:t>Otherwise, if there are, for example, return rights or commitments for future development that Finance is not aware of, this could impact revenue recognition</a:t>
            </a:r>
          </a:p>
          <a:p>
            <a:pPr marL="457200" indent="-457200" eaLnBrk="1" hangingPunct="1">
              <a:lnSpc>
                <a:spcPct val="90000"/>
              </a:lnSpc>
              <a:buClrTx/>
              <a:buFont typeface="Arial" charset="0"/>
              <a:buAutoNum type="arabicPeriod"/>
            </a:pPr>
            <a:endParaRPr lang="en-US" dirty="0" smtClean="0">
              <a:latin typeface="Arial Narrow" pitchFamily="34" charset="0"/>
            </a:endParaRPr>
          </a:p>
          <a:p>
            <a:pPr marL="457200" indent="-457200" eaLnBrk="1" hangingPunct="1">
              <a:lnSpc>
                <a:spcPct val="90000"/>
              </a:lnSpc>
              <a:buClrTx/>
              <a:buFont typeface="Arial" charset="0"/>
              <a:buAutoNum type="arabicPeriod"/>
            </a:pPr>
            <a:r>
              <a:rPr lang="en-US" dirty="0" smtClean="0">
                <a:latin typeface="Arial Narrow" pitchFamily="34" charset="0"/>
              </a:rPr>
              <a:t>Policy is that, to be valid, agreements must be brought to the attention of Finance and Legal in advance and signed by the General Counsel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372101" y="6302376"/>
            <a:ext cx="3405190" cy="28098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Fortinet Confidential</a:t>
            </a:r>
            <a:endParaRPr lang="en-US" dirty="0">
              <a:latin typeface="Arial MT" charset="0"/>
            </a:endParaRPr>
          </a:p>
        </p:txBody>
      </p:sp>
    </p:spTree>
  </p:cSld>
  <p:clrMapOvr>
    <a:masterClrMapping/>
  </p:clrMapOvr>
  <p:transition xmlns:p14="http://schemas.microsoft.com/office/powerpoint/2010/main" advTm="108360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rial Narrow" pitchFamily="34" charset="0"/>
                <a:cs typeface="Helvetica 45 Light"/>
              </a:rPr>
              <a:t>Anti-Bribery Laws</a:t>
            </a:r>
          </a:p>
        </p:txBody>
      </p:sp>
      <p:sp>
        <p:nvSpPr>
          <p:cNvPr id="1638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22910" y="1464311"/>
            <a:ext cx="8229600" cy="4676775"/>
          </a:xfrm>
        </p:spPr>
        <p:txBody>
          <a:bodyPr/>
          <a:lstStyle/>
          <a:p>
            <a:pPr marL="350838" indent="-350838" eaLnBrk="1" hangingPunct="1">
              <a:lnSpc>
                <a:spcPct val="70000"/>
              </a:lnSpc>
              <a:spcAft>
                <a:spcPct val="20000"/>
              </a:spcAft>
              <a:buClr>
                <a:schemeClr val="tx1"/>
              </a:buClr>
              <a:buFont typeface="Times" pitchFamily="18" charset="0"/>
              <a:buAutoNum type="arabicPeriod"/>
            </a:pPr>
            <a:r>
              <a:rPr lang="en-US" sz="2800" dirty="0" smtClean="0">
                <a:solidFill>
                  <a:schemeClr val="tx1"/>
                </a:solidFill>
                <a:latin typeface="Arial Narrow" pitchFamily="34" charset="0"/>
              </a:rPr>
              <a:t>Do not provide </a:t>
            </a:r>
            <a:r>
              <a:rPr lang="en-US" sz="2800" i="1" u="sng" dirty="0" smtClean="0">
                <a:solidFill>
                  <a:schemeClr val="tx1"/>
                </a:solidFill>
                <a:latin typeface="Arial Narrow" pitchFamily="34" charset="0"/>
              </a:rPr>
              <a:t>anything of value</a:t>
            </a:r>
            <a:r>
              <a:rPr lang="en-US" sz="2800" dirty="0" smtClean="0">
                <a:solidFill>
                  <a:schemeClr val="tx1"/>
                </a:solidFill>
                <a:latin typeface="Arial Narrow" pitchFamily="34" charset="0"/>
              </a:rPr>
              <a:t> in return for new or continued business.</a:t>
            </a:r>
          </a:p>
          <a:p>
            <a:pPr marL="350838" indent="-350838" eaLnBrk="1" hangingPunct="1">
              <a:lnSpc>
                <a:spcPct val="70000"/>
              </a:lnSpc>
              <a:spcAft>
                <a:spcPct val="20000"/>
              </a:spcAft>
              <a:buClr>
                <a:schemeClr val="tx1"/>
              </a:buClr>
              <a:buFont typeface="Times" pitchFamily="18" charset="0"/>
              <a:buAutoNum type="arabicPeriod"/>
            </a:pPr>
            <a:r>
              <a:rPr lang="en-US" sz="2800" dirty="0" smtClean="0">
                <a:solidFill>
                  <a:schemeClr val="tx1"/>
                </a:solidFill>
                <a:latin typeface="Arial Narrow" pitchFamily="34" charset="0"/>
              </a:rPr>
              <a:t>For gifts, travel and entertainment, MDF, and Co-Op, consult Fortinet policies and Finance / Legal teams.</a:t>
            </a:r>
          </a:p>
          <a:p>
            <a:pPr marL="350838" indent="-350838" eaLnBrk="1" hangingPunct="1">
              <a:lnSpc>
                <a:spcPct val="70000"/>
              </a:lnSpc>
              <a:spcAft>
                <a:spcPct val="20000"/>
              </a:spcAft>
              <a:buClr>
                <a:schemeClr val="tx1"/>
              </a:buClr>
              <a:buFont typeface="Times" pitchFamily="18" charset="0"/>
              <a:buAutoNum type="arabicPeriod"/>
            </a:pPr>
            <a:r>
              <a:rPr lang="en-US" sz="2800" dirty="0" smtClean="0">
                <a:solidFill>
                  <a:schemeClr val="tx1"/>
                </a:solidFill>
                <a:latin typeface="Arial Narrow" pitchFamily="34" charset="0"/>
              </a:rPr>
              <a:t>Significant focus on improper dealings with government affiliated customers outside of the US – Foreign Corrupt Practices Act, or FCPA.</a:t>
            </a:r>
          </a:p>
          <a:p>
            <a:pPr marL="350838" indent="-350838" eaLnBrk="1" hangingPunct="1">
              <a:lnSpc>
                <a:spcPct val="70000"/>
              </a:lnSpc>
              <a:spcAft>
                <a:spcPct val="20000"/>
              </a:spcAft>
              <a:buClr>
                <a:schemeClr val="tx1"/>
              </a:buClr>
              <a:buFont typeface="Times" pitchFamily="18" charset="0"/>
              <a:buAutoNum type="arabicPeriod"/>
            </a:pPr>
            <a:r>
              <a:rPr lang="en-US" sz="2800" dirty="0" smtClean="0">
                <a:solidFill>
                  <a:schemeClr val="tx1"/>
                </a:solidFill>
                <a:latin typeface="Arial Narrow" pitchFamily="34" charset="0"/>
              </a:rPr>
              <a:t>Prosecutorial focus to ensure company partners act properly.</a:t>
            </a:r>
          </a:p>
          <a:p>
            <a:pPr marL="350838" indent="-350838" eaLnBrk="1" hangingPunct="1">
              <a:lnSpc>
                <a:spcPct val="70000"/>
              </a:lnSpc>
              <a:spcAft>
                <a:spcPct val="20000"/>
              </a:spcAft>
              <a:buClr>
                <a:schemeClr val="tx1"/>
              </a:buClr>
              <a:buFont typeface="Times" pitchFamily="18" charset="0"/>
              <a:buAutoNum type="arabicPeriod"/>
            </a:pPr>
            <a:r>
              <a:rPr lang="en-US" sz="2800" dirty="0" smtClean="0">
                <a:solidFill>
                  <a:schemeClr val="tx1"/>
                </a:solidFill>
                <a:latin typeface="Arial Narrow" pitchFamily="34" charset="0"/>
              </a:rPr>
              <a:t>Global focus on prosecuting </a:t>
            </a:r>
            <a:r>
              <a:rPr lang="en-US" sz="2800" i="1" u="sng" dirty="0" smtClean="0">
                <a:solidFill>
                  <a:schemeClr val="tx1"/>
                </a:solidFill>
                <a:latin typeface="Arial Narrow" pitchFamily="34" charset="0"/>
              </a:rPr>
              <a:t>individuals</a:t>
            </a:r>
            <a:r>
              <a:rPr lang="en-US" sz="2800" dirty="0" smtClean="0">
                <a:solidFill>
                  <a:schemeClr val="tx1"/>
                </a:solidFill>
                <a:latin typeface="Arial Narrow" pitchFamily="34" charset="0"/>
              </a:rPr>
              <a:t> criminally for bribery and can be extremely costly to the company.</a:t>
            </a:r>
          </a:p>
          <a:p>
            <a:pPr marL="350838" indent="-350838" eaLnBrk="1" hangingPunct="1">
              <a:lnSpc>
                <a:spcPct val="70000"/>
              </a:lnSpc>
              <a:spcAft>
                <a:spcPct val="20000"/>
              </a:spcAft>
              <a:buNone/>
            </a:pPr>
            <a:endParaRPr lang="en-US" dirty="0" smtClean="0">
              <a:latin typeface="Arial Narrow" pitchFamily="34" charset="0"/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372101" y="6302376"/>
            <a:ext cx="3405190" cy="28098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Fortinet Confidential</a:t>
            </a:r>
            <a:endParaRPr lang="en-US" dirty="0">
              <a:latin typeface="Arial MT" charset="0"/>
            </a:endParaRPr>
          </a:p>
        </p:txBody>
      </p:sp>
    </p:spTree>
  </p:cSld>
  <p:clrMapOvr>
    <a:masterClrMapping/>
  </p:clrMapOvr>
  <p:transition xmlns:p14="http://schemas.microsoft.com/office/powerpoint/2010/main" advTm="148850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Arial Narrow" pitchFamily="34" charset="0"/>
                <a:cs typeface="Helvetica 45 Light"/>
              </a:rPr>
              <a:t>If you only take away 4 things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71477" y="1200152"/>
            <a:ext cx="8450263" cy="5314951"/>
          </a:xfrm>
        </p:spPr>
        <p:txBody>
          <a:bodyPr rtlCol="0">
            <a:normAutofit/>
          </a:bodyPr>
          <a:lstStyle/>
          <a:p>
            <a:pPr marL="457200" indent="-457200" eaLnBrk="1" hangingPunct="1">
              <a:lnSpc>
                <a:spcPct val="80000"/>
              </a:lnSpc>
              <a:buClrTx/>
              <a:buFont typeface="+mj-lt"/>
              <a:buAutoNum type="arabicPeriod"/>
              <a:defRPr/>
            </a:pPr>
            <a:r>
              <a:rPr lang="en-US" sz="2500" dirty="0" err="1" smtClean="0">
                <a:solidFill>
                  <a:schemeClr val="tx1"/>
                </a:solidFill>
              </a:rPr>
              <a:t>Fortinet’s</a:t>
            </a:r>
            <a:r>
              <a:rPr lang="en-US" sz="2500" dirty="0" smtClean="0">
                <a:solidFill>
                  <a:schemeClr val="tx1"/>
                </a:solidFill>
              </a:rPr>
              <a:t> goal is to become the </a:t>
            </a:r>
            <a:r>
              <a:rPr lang="en-US" sz="2500" u="sng" dirty="0" smtClean="0">
                <a:solidFill>
                  <a:schemeClr val="tx1"/>
                </a:solidFill>
              </a:rPr>
              <a:t>largest, most well-respected</a:t>
            </a:r>
            <a:r>
              <a:rPr lang="en-US" sz="2500" dirty="0" smtClean="0">
                <a:solidFill>
                  <a:schemeClr val="tx1"/>
                </a:solidFill>
              </a:rPr>
              <a:t> network security innovator in the world</a:t>
            </a:r>
          </a:p>
          <a:p>
            <a:pPr marL="457200" indent="-457200" eaLnBrk="1" hangingPunct="1">
              <a:lnSpc>
                <a:spcPct val="80000"/>
              </a:lnSpc>
              <a:buClrTx/>
              <a:buFont typeface="+mj-lt"/>
              <a:buAutoNum type="arabicPeriod"/>
              <a:defRPr/>
            </a:pPr>
            <a:endParaRPr lang="en-US" sz="2500" dirty="0" smtClean="0">
              <a:solidFill>
                <a:schemeClr val="tx1"/>
              </a:solidFill>
            </a:endParaRPr>
          </a:p>
          <a:p>
            <a:pPr marL="457200" indent="-457200" eaLnBrk="1" hangingPunct="1">
              <a:lnSpc>
                <a:spcPct val="80000"/>
              </a:lnSpc>
              <a:buClrTx/>
              <a:buFont typeface="+mj-lt"/>
              <a:buAutoNum type="arabicPeriod"/>
              <a:defRPr/>
            </a:pPr>
            <a:r>
              <a:rPr lang="en-US" sz="2500" dirty="0" smtClean="0">
                <a:solidFill>
                  <a:schemeClr val="tx1"/>
                </a:solidFill>
              </a:rPr>
              <a:t>Ken X, the Exec Team and the Board have made clear: </a:t>
            </a:r>
            <a:r>
              <a:rPr lang="en-US" sz="2500" u="sng" dirty="0" smtClean="0">
                <a:solidFill>
                  <a:schemeClr val="tx1"/>
                </a:solidFill>
              </a:rPr>
              <a:t>ethical practices are key</a:t>
            </a:r>
          </a:p>
          <a:p>
            <a:pPr marL="457200" indent="-457200" eaLnBrk="1" hangingPunct="1">
              <a:lnSpc>
                <a:spcPct val="80000"/>
              </a:lnSpc>
              <a:buClrTx/>
              <a:buNone/>
              <a:defRPr/>
            </a:pPr>
            <a:endParaRPr lang="en-US" sz="2500" u="sng" dirty="0" smtClean="0">
              <a:solidFill>
                <a:schemeClr val="tx1"/>
              </a:solidFill>
            </a:endParaRPr>
          </a:p>
          <a:p>
            <a:pPr marL="457200" indent="-457200" eaLnBrk="1" hangingPunct="1">
              <a:lnSpc>
                <a:spcPct val="80000"/>
              </a:lnSpc>
              <a:buClrTx/>
              <a:buFont typeface="+mj-lt"/>
              <a:buAutoNum type="arabicPeriod" startAt="3"/>
              <a:defRPr/>
            </a:pPr>
            <a:r>
              <a:rPr lang="en-US" sz="2500" u="sng" dirty="0" smtClean="0"/>
              <a:t>You are responsible </a:t>
            </a:r>
            <a:r>
              <a:rPr lang="en-US" sz="2500" dirty="0" smtClean="0"/>
              <a:t>to ensure compliance and legal and ethical business practices at all times related to Fortinet business</a:t>
            </a:r>
          </a:p>
          <a:p>
            <a:pPr marL="400050" indent="-400050" eaLnBrk="1" hangingPunct="1">
              <a:lnSpc>
                <a:spcPct val="80000"/>
              </a:lnSpc>
              <a:buClrTx/>
              <a:buFont typeface="Arial"/>
              <a:buNone/>
              <a:defRPr/>
            </a:pPr>
            <a:endParaRPr lang="en-US" sz="2500" dirty="0" smtClean="0">
              <a:solidFill>
                <a:schemeClr val="tx1"/>
              </a:solidFill>
            </a:endParaRPr>
          </a:p>
          <a:p>
            <a:pPr marL="457200" indent="-457200" eaLnBrk="1" hangingPunct="1">
              <a:lnSpc>
                <a:spcPct val="80000"/>
              </a:lnSpc>
              <a:buClrTx/>
              <a:buFont typeface="+mj-lt"/>
              <a:buAutoNum type="arabicPeriod" startAt="4"/>
              <a:defRPr/>
            </a:pPr>
            <a:r>
              <a:rPr lang="en-US" sz="2500" u="sng" dirty="0" smtClean="0">
                <a:solidFill>
                  <a:schemeClr val="tx1"/>
                </a:solidFill>
              </a:rPr>
              <a:t>You are not alone</a:t>
            </a:r>
            <a:r>
              <a:rPr lang="en-US" sz="2500" dirty="0" smtClean="0">
                <a:solidFill>
                  <a:schemeClr val="tx1"/>
                </a:solidFill>
              </a:rPr>
              <a:t>:</a:t>
            </a:r>
            <a:endParaRPr lang="en-US" sz="2500" u="sng" dirty="0" smtClean="0">
              <a:solidFill>
                <a:schemeClr val="tx1"/>
              </a:solidFill>
            </a:endParaRPr>
          </a:p>
          <a:p>
            <a:pPr marL="747712" lvl="1" indent="-457200" eaLnBrk="1" hangingPunct="1">
              <a:lnSpc>
                <a:spcPct val="80000"/>
              </a:lnSpc>
              <a:buClrTx/>
              <a:buFont typeface="Arial" pitchFamily="34" charset="0"/>
              <a:buChar char="•"/>
              <a:defRPr/>
            </a:pPr>
            <a:r>
              <a:rPr lang="en-US" sz="2500" dirty="0" err="1" smtClean="0">
                <a:solidFill>
                  <a:schemeClr val="tx1"/>
                </a:solidFill>
              </a:rPr>
              <a:t>Fortinet’s</a:t>
            </a:r>
            <a:r>
              <a:rPr lang="en-US" sz="2500" dirty="0" smtClean="0">
                <a:solidFill>
                  <a:schemeClr val="tx1"/>
                </a:solidFill>
              </a:rPr>
              <a:t> </a:t>
            </a:r>
            <a:r>
              <a:rPr lang="en-US" sz="2500" u="sng" dirty="0" smtClean="0">
                <a:solidFill>
                  <a:schemeClr val="tx1"/>
                </a:solidFill>
              </a:rPr>
              <a:t>Code of Business Conduct and Ethics</a:t>
            </a:r>
            <a:endParaRPr lang="en-US" sz="2500" dirty="0" smtClean="0">
              <a:solidFill>
                <a:schemeClr val="tx1"/>
              </a:solidFill>
            </a:endParaRPr>
          </a:p>
          <a:p>
            <a:pPr marL="747712" lvl="1" indent="-457200" eaLnBrk="1" hangingPunct="1">
              <a:lnSpc>
                <a:spcPct val="80000"/>
              </a:lnSpc>
              <a:buClrTx/>
              <a:buFont typeface="Arial" pitchFamily="34" charset="0"/>
              <a:buChar char="•"/>
              <a:defRPr/>
            </a:pPr>
            <a:r>
              <a:rPr lang="en-US" sz="2500" dirty="0" smtClean="0">
                <a:solidFill>
                  <a:schemeClr val="tx1"/>
                </a:solidFill>
              </a:rPr>
              <a:t>Fortinet Legal represents Fortinet but do not hesitate to contact:   legal@fortinet.com</a:t>
            </a:r>
          </a:p>
          <a:p>
            <a:pPr marL="457200" indent="-457200" eaLnBrk="1" hangingPunct="1">
              <a:lnSpc>
                <a:spcPct val="80000"/>
              </a:lnSpc>
              <a:buClrTx/>
              <a:buNone/>
              <a:defRPr/>
            </a:pPr>
            <a:endParaRPr lang="en-US" sz="2500" dirty="0" smtClean="0">
              <a:solidFill>
                <a:schemeClr val="tx1"/>
              </a:solidFill>
            </a:endParaRPr>
          </a:p>
          <a:p>
            <a:pPr eaLnBrk="1" hangingPunct="1">
              <a:buFont typeface="Arial"/>
              <a:buChar char="•"/>
              <a:defRPr/>
            </a:pP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372101" y="6302376"/>
            <a:ext cx="3405190" cy="28098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Fortinet Confidential</a:t>
            </a:r>
            <a:endParaRPr lang="en-US" dirty="0">
              <a:latin typeface="Arial MT" charset="0"/>
            </a:endParaRPr>
          </a:p>
        </p:txBody>
      </p:sp>
    </p:spTree>
  </p:cSld>
  <p:clrMapOvr>
    <a:masterClrMapping/>
  </p:clrMapOvr>
  <p:transition xmlns:p14="http://schemas.microsoft.com/office/powerpoint/2010/main" advTm="37010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4"/>
          <p:cNvSpPr>
            <a:spLocks noGrp="1"/>
          </p:cNvSpPr>
          <p:nvPr>
            <p:ph type="ctrTitle"/>
          </p:nvPr>
        </p:nvSpPr>
        <p:spPr>
          <a:xfrm>
            <a:off x="614721" y="4121151"/>
            <a:ext cx="7999509" cy="1470025"/>
          </a:xfrm>
        </p:spPr>
        <p:txBody>
          <a:bodyPr/>
          <a:lstStyle/>
          <a:p>
            <a:pPr eaLnBrk="1" hangingPunct="1"/>
            <a:r>
              <a:rPr lang="en-US" sz="4800" dirty="0" smtClean="0">
                <a:solidFill>
                  <a:schemeClr val="tx1"/>
                </a:solidFill>
                <a:latin typeface="Arial Narrow" pitchFamily="34" charset="0"/>
                <a:cs typeface="Helvetica 45 Light"/>
              </a:rPr>
              <a:t>THANK </a:t>
            </a:r>
            <a:r>
              <a:rPr lang="en-US" sz="4800" b="1" i="1" u="sng" dirty="0" smtClean="0">
                <a:solidFill>
                  <a:schemeClr val="tx1"/>
                </a:solidFill>
                <a:latin typeface="Arial Narrow" pitchFamily="34" charset="0"/>
                <a:cs typeface="Helvetica 45 Light"/>
              </a:rPr>
              <a:t>YOU</a:t>
            </a:r>
            <a:r>
              <a:rPr lang="en-US" sz="4800" dirty="0" smtClean="0">
                <a:solidFill>
                  <a:schemeClr val="tx1"/>
                </a:solidFill>
                <a:latin typeface="Arial Narrow" pitchFamily="34" charset="0"/>
                <a:cs typeface="Helvetica 45 Light"/>
              </a:rPr>
              <a:t> FOR YOUR GOOD</a:t>
            </a:r>
            <a:r>
              <a:rPr lang="en-US" sz="800" dirty="0" smtClean="0">
                <a:solidFill>
                  <a:schemeClr val="tx1"/>
                </a:solidFill>
                <a:latin typeface="Arial Narrow" pitchFamily="34" charset="0"/>
                <a:cs typeface="Helvetica 45 Light"/>
              </a:rPr>
              <a:t/>
            </a:r>
            <a:br>
              <a:rPr lang="en-US" sz="800" dirty="0" smtClean="0">
                <a:solidFill>
                  <a:schemeClr val="tx1"/>
                </a:solidFill>
                <a:latin typeface="Arial Narrow" pitchFamily="34" charset="0"/>
                <a:cs typeface="Helvetica 45 Light"/>
              </a:rPr>
            </a:br>
            <a:r>
              <a:rPr lang="en-US" sz="800" dirty="0" smtClean="0">
                <a:latin typeface="Arial Narrow" pitchFamily="34" charset="0"/>
                <a:cs typeface="Helvetica 45 Light"/>
              </a:rPr>
              <a:t/>
            </a:r>
            <a:br>
              <a:rPr lang="en-US" sz="800" dirty="0" smtClean="0">
                <a:latin typeface="Arial Narrow" pitchFamily="34" charset="0"/>
                <a:cs typeface="Helvetica 45 Light"/>
              </a:rPr>
            </a:br>
            <a:r>
              <a:rPr lang="en-US" sz="4800" dirty="0" smtClean="0">
                <a:solidFill>
                  <a:schemeClr val="tx1"/>
                </a:solidFill>
                <a:latin typeface="Arial Narrow" pitchFamily="34" charset="0"/>
                <a:cs typeface="Helvetica 45 Light"/>
              </a:rPr>
              <a:t>PARTNERSHIP TO HELP GROW </a:t>
            </a:r>
            <a:r>
              <a:rPr lang="en-US" sz="800" dirty="0" smtClean="0">
                <a:solidFill>
                  <a:schemeClr val="tx1"/>
                </a:solidFill>
                <a:latin typeface="Arial Narrow" pitchFamily="34" charset="0"/>
                <a:cs typeface="Helvetica 45 Light"/>
              </a:rPr>
              <a:t/>
            </a:r>
            <a:br>
              <a:rPr lang="en-US" sz="800" dirty="0" smtClean="0">
                <a:solidFill>
                  <a:schemeClr val="tx1"/>
                </a:solidFill>
                <a:latin typeface="Arial Narrow" pitchFamily="34" charset="0"/>
                <a:cs typeface="Helvetica 45 Light"/>
              </a:rPr>
            </a:br>
            <a:r>
              <a:rPr lang="en-US" sz="800" dirty="0" smtClean="0">
                <a:latin typeface="Arial Narrow" pitchFamily="34" charset="0"/>
                <a:cs typeface="Helvetica 45 Light"/>
              </a:rPr>
              <a:t/>
            </a:r>
            <a:br>
              <a:rPr lang="en-US" sz="800" dirty="0" smtClean="0">
                <a:latin typeface="Arial Narrow" pitchFamily="34" charset="0"/>
                <a:cs typeface="Helvetica 45 Light"/>
              </a:rPr>
            </a:br>
            <a:r>
              <a:rPr lang="en-US" sz="4800" dirty="0" smtClean="0">
                <a:solidFill>
                  <a:schemeClr val="tx1"/>
                </a:solidFill>
                <a:latin typeface="Arial Narrow" pitchFamily="34" charset="0"/>
                <a:cs typeface="Helvetica 45 Light"/>
              </a:rPr>
              <a:t>FORTINET TO THE #1 LARGEST, </a:t>
            </a:r>
            <a:r>
              <a:rPr lang="en-US" sz="800" dirty="0" smtClean="0">
                <a:solidFill>
                  <a:schemeClr val="tx1"/>
                </a:solidFill>
                <a:latin typeface="Arial Narrow" pitchFamily="34" charset="0"/>
                <a:cs typeface="Helvetica 45 Light"/>
              </a:rPr>
              <a:t/>
            </a:r>
            <a:br>
              <a:rPr lang="en-US" sz="800" dirty="0" smtClean="0">
                <a:solidFill>
                  <a:schemeClr val="tx1"/>
                </a:solidFill>
                <a:latin typeface="Arial Narrow" pitchFamily="34" charset="0"/>
                <a:cs typeface="Helvetica 45 Light"/>
              </a:rPr>
            </a:br>
            <a:r>
              <a:rPr lang="en-US" sz="800" dirty="0" smtClean="0">
                <a:latin typeface="Arial Narrow" pitchFamily="34" charset="0"/>
                <a:cs typeface="Helvetica 45 Light"/>
              </a:rPr>
              <a:t/>
            </a:r>
            <a:br>
              <a:rPr lang="en-US" sz="800" dirty="0" smtClean="0">
                <a:latin typeface="Arial Narrow" pitchFamily="34" charset="0"/>
                <a:cs typeface="Helvetica 45 Light"/>
              </a:rPr>
            </a:br>
            <a:r>
              <a:rPr lang="en-US" sz="4800" dirty="0" smtClean="0">
                <a:solidFill>
                  <a:schemeClr val="tx1"/>
                </a:solidFill>
                <a:latin typeface="Arial Narrow" pitchFamily="34" charset="0"/>
                <a:cs typeface="Helvetica 45 Light"/>
              </a:rPr>
              <a:t>MOST WELL-RESPECTED </a:t>
            </a:r>
            <a:r>
              <a:rPr lang="en-US" sz="800" dirty="0" smtClean="0">
                <a:solidFill>
                  <a:schemeClr val="tx1"/>
                </a:solidFill>
                <a:latin typeface="Arial Narrow" pitchFamily="34" charset="0"/>
                <a:cs typeface="Helvetica 45 Light"/>
              </a:rPr>
              <a:t/>
            </a:r>
            <a:br>
              <a:rPr lang="en-US" sz="800" dirty="0" smtClean="0">
                <a:solidFill>
                  <a:schemeClr val="tx1"/>
                </a:solidFill>
                <a:latin typeface="Arial Narrow" pitchFamily="34" charset="0"/>
                <a:cs typeface="Helvetica 45 Light"/>
              </a:rPr>
            </a:br>
            <a:r>
              <a:rPr lang="en-US" sz="800" dirty="0" smtClean="0">
                <a:latin typeface="Arial Narrow" pitchFamily="34" charset="0"/>
                <a:cs typeface="Helvetica 45 Light"/>
              </a:rPr>
              <a:t/>
            </a:r>
            <a:br>
              <a:rPr lang="en-US" sz="800" dirty="0" smtClean="0">
                <a:latin typeface="Arial Narrow" pitchFamily="34" charset="0"/>
                <a:cs typeface="Helvetica 45 Light"/>
              </a:rPr>
            </a:br>
            <a:r>
              <a:rPr lang="en-US" sz="4800" dirty="0" smtClean="0">
                <a:solidFill>
                  <a:schemeClr val="tx1"/>
                </a:solidFill>
                <a:latin typeface="Arial Narrow" pitchFamily="34" charset="0"/>
                <a:cs typeface="Helvetica 45 Light"/>
              </a:rPr>
              <a:t>NETWORK SECURITY VENDOR !    </a:t>
            </a:r>
            <a:endParaRPr lang="en-US" sz="4800" dirty="0" smtClean="0">
              <a:latin typeface="Arial Narrow" pitchFamily="34" charset="0"/>
              <a:cs typeface="Helvetica 45 Light"/>
            </a:endParaRPr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>
          <a:xfrm>
            <a:off x="5372101" y="6302376"/>
            <a:ext cx="3405190" cy="28098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+mn-cs"/>
              </a:rPr>
              <a:t>Fortinet Confidential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 MT" charset="0"/>
              <a:ea typeface="ＭＳ Ｐゴシック" pitchFamily="34" charset="-128"/>
              <a:cs typeface="+mn-cs"/>
            </a:endParaRPr>
          </a:p>
        </p:txBody>
      </p:sp>
    </p:spTree>
  </p:cSld>
  <p:clrMapOvr>
    <a:masterClrMapping/>
  </p:clrMapOvr>
  <p:transition xmlns:p14="http://schemas.microsoft.com/office/powerpoint/2010/main" advTm="12070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4193"/>
            <a:ext cx="8305799" cy="4594784"/>
          </a:xfrm>
        </p:spPr>
        <p:txBody>
          <a:bodyPr/>
          <a:lstStyle/>
          <a:p>
            <a:pPr marL="457200" indent="-457200">
              <a:buClrTx/>
              <a:buAutoNum type="arabicPeriod"/>
            </a:pPr>
            <a:r>
              <a:rPr lang="en-US" sz="2800" dirty="0" smtClean="0"/>
              <a:t>Legal and Global Trade Compliance Teams</a:t>
            </a:r>
          </a:p>
          <a:p>
            <a:pPr marL="457200" indent="-457200">
              <a:buClrTx/>
              <a:buAutoNum type="arabicPeriod"/>
            </a:pPr>
            <a:endParaRPr lang="en-US" sz="2800" dirty="0" smtClean="0"/>
          </a:p>
          <a:p>
            <a:pPr marL="457200" indent="-457200">
              <a:buClrTx/>
              <a:buAutoNum type="arabicPeriod"/>
            </a:pPr>
            <a:r>
              <a:rPr lang="en-US" sz="2800" dirty="0" smtClean="0"/>
              <a:t>The Importance of Compliance</a:t>
            </a:r>
          </a:p>
          <a:p>
            <a:pPr marL="457200" indent="-457200">
              <a:buClrTx/>
              <a:buAutoNum type="arabicPeriod"/>
            </a:pPr>
            <a:endParaRPr lang="en-US" sz="2800" dirty="0" smtClean="0"/>
          </a:p>
          <a:p>
            <a:pPr marL="457200" indent="-457200">
              <a:buClrTx/>
              <a:buFont typeface="Wingdings" panose="05000000000000000000" pitchFamily="2" charset="2"/>
              <a:buAutoNum type="arabicPeriod"/>
            </a:pPr>
            <a:r>
              <a:rPr lang="en-US" sz="2800" dirty="0" smtClean="0"/>
              <a:t>Global Trade Compliance</a:t>
            </a:r>
          </a:p>
          <a:p>
            <a:pPr marL="457200" indent="-457200">
              <a:buClrTx/>
              <a:buAutoNum type="arabicPeriod"/>
            </a:pPr>
            <a:endParaRPr lang="en-US" sz="2800" dirty="0" smtClean="0"/>
          </a:p>
          <a:p>
            <a:pPr marL="457200" indent="-457200">
              <a:buClrTx/>
              <a:buAutoNum type="arabicPeriod"/>
            </a:pPr>
            <a:r>
              <a:rPr lang="en-US" sz="2800" dirty="0" smtClean="0"/>
              <a:t>Anti-bribery</a:t>
            </a:r>
          </a:p>
          <a:p>
            <a:pPr marL="457200" indent="-457200">
              <a:buClrTx/>
              <a:buAutoNum type="arabicPeriod"/>
            </a:pPr>
            <a:endParaRPr lang="en-US" sz="2800" dirty="0" smtClean="0"/>
          </a:p>
          <a:p>
            <a:pPr marL="457200" indent="-457200">
              <a:buClrTx/>
              <a:buAutoNum type="arabicPeriod"/>
            </a:pPr>
            <a:r>
              <a:rPr lang="en-US" sz="2800" dirty="0" smtClean="0"/>
              <a:t>Policy Against Side Agreements</a:t>
            </a:r>
          </a:p>
          <a:p>
            <a:pPr marL="457200" indent="-457200">
              <a:buClrTx/>
              <a:buAutoNum type="arabicPeriod"/>
            </a:pPr>
            <a:endParaRPr lang="en-US" dirty="0" smtClean="0"/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>
          <a:xfrm>
            <a:off x="5372101" y="6302376"/>
            <a:ext cx="3405190" cy="28098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+mn-cs"/>
              </a:rPr>
              <a:t>Fortinet Confidential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 MT" charset="0"/>
              <a:ea typeface="ＭＳ Ｐゴシック" pitchFamily="34" charset="-128"/>
              <a:cs typeface="+mn-cs"/>
            </a:endParaRPr>
          </a:p>
        </p:txBody>
      </p:sp>
    </p:spTree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Fortinet Objective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41960" y="918951"/>
            <a:ext cx="8229600" cy="4676775"/>
          </a:xfrm>
        </p:spPr>
        <p:txBody>
          <a:bodyPr/>
          <a:lstStyle/>
          <a:p>
            <a:pPr>
              <a:buNone/>
            </a:pPr>
            <a:r>
              <a:rPr lang="en-US" sz="7200" dirty="0" smtClean="0"/>
              <a:t>To become the </a:t>
            </a:r>
            <a:r>
              <a:rPr lang="en-US" sz="7200" u="sng" dirty="0" smtClean="0"/>
              <a:t>#1 largest</a:t>
            </a:r>
            <a:r>
              <a:rPr lang="en-US" sz="7200" dirty="0" smtClean="0"/>
              <a:t>, </a:t>
            </a:r>
            <a:r>
              <a:rPr lang="en-US" sz="7200" u="sng" dirty="0" smtClean="0"/>
              <a:t>most well-respected</a:t>
            </a:r>
            <a:r>
              <a:rPr lang="en-US" sz="7200" dirty="0" smtClean="0"/>
              <a:t> network security innovator in the world.</a:t>
            </a:r>
            <a:endParaRPr lang="en-US" sz="7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372101" y="6302376"/>
            <a:ext cx="3405190" cy="28098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Fortinet Confidential</a:t>
            </a:r>
            <a:endParaRPr lang="en-US" dirty="0">
              <a:latin typeface="Arial MT" charset="0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012296"/>
            <a:ext cx="8229600" cy="4676775"/>
          </a:xfrm>
        </p:spPr>
        <p:txBody>
          <a:bodyPr/>
          <a:lstStyle/>
          <a:p>
            <a:pPr>
              <a:buNone/>
            </a:pPr>
            <a:endParaRPr lang="en-US" sz="2800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n-US" sz="5400" dirty="0" smtClean="0"/>
              <a:t>The </a:t>
            </a:r>
            <a:r>
              <a:rPr lang="en-US" sz="5400" u="sng" dirty="0" smtClean="0"/>
              <a:t>Opportunity</a:t>
            </a:r>
            <a:r>
              <a:rPr lang="en-US" sz="5400" dirty="0" smtClean="0"/>
              <a:t> is great</a:t>
            </a:r>
          </a:p>
          <a:p>
            <a:pPr>
              <a:buNone/>
            </a:pPr>
            <a:endParaRPr lang="en-US" sz="5400" dirty="0" smtClean="0"/>
          </a:p>
          <a:p>
            <a:pPr>
              <a:buNone/>
            </a:pPr>
            <a:r>
              <a:rPr lang="en-US" sz="5400" dirty="0" smtClean="0"/>
              <a:t>The </a:t>
            </a:r>
            <a:r>
              <a:rPr lang="en-US" sz="5400" u="sng" dirty="0" smtClean="0"/>
              <a:t>Team</a:t>
            </a:r>
            <a:r>
              <a:rPr lang="en-US" sz="5400" dirty="0" smtClean="0"/>
              <a:t> is strong</a:t>
            </a:r>
          </a:p>
          <a:p>
            <a:pPr>
              <a:buNone/>
            </a:pPr>
            <a:endParaRPr lang="en-US" sz="5400" dirty="0" smtClean="0"/>
          </a:p>
          <a:p>
            <a:pPr>
              <a:buNone/>
            </a:pPr>
            <a:r>
              <a:rPr lang="en-US" sz="5400" dirty="0" smtClean="0"/>
              <a:t>Legal is here to Help</a:t>
            </a:r>
            <a:endParaRPr lang="en-US" sz="540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372101" y="6302376"/>
            <a:ext cx="3405190" cy="28098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Fortinet Confidential</a:t>
            </a:r>
            <a:endParaRPr lang="en-US" dirty="0">
              <a:latin typeface="Arial MT" charset="0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Legal is here to help you meet your responsibilities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Legal Sales Support:   </a:t>
            </a:r>
            <a:r>
              <a:rPr lang="en-US" dirty="0" smtClean="0">
                <a:hlinkClick r:id="rId2"/>
              </a:rPr>
              <a:t>legal@fortinet.com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676901" y="6340476"/>
            <a:ext cx="3176590" cy="28098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Fortinet Confidential</a:t>
            </a:r>
            <a:endParaRPr lang="en-US" dirty="0">
              <a:latin typeface="Arial MT" charset="0"/>
            </a:endParaRPr>
          </a:p>
        </p:txBody>
      </p:sp>
      <p:graphicFrame>
        <p:nvGraphicFramePr>
          <p:cNvPr id="6" name="Diagram 5"/>
          <p:cNvGraphicFramePr/>
          <p:nvPr/>
        </p:nvGraphicFramePr>
        <p:xfrm>
          <a:off x="0" y="1714501"/>
          <a:ext cx="9144000" cy="44767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Legal is here to help you meet your responsibilities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Export / Import Sales Support:   </a:t>
            </a:r>
            <a:r>
              <a:rPr lang="en-US" dirty="0" smtClean="0">
                <a:hlinkClick r:id="rId2"/>
              </a:rPr>
              <a:t>exportalert@fortinet.com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8" name="Diagram 7"/>
          <p:cNvGraphicFramePr/>
          <p:nvPr/>
        </p:nvGraphicFramePr>
        <p:xfrm>
          <a:off x="0" y="1724026"/>
          <a:ext cx="9144000" cy="45053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372101" y="6302376"/>
            <a:ext cx="3405190" cy="28098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Fortinet Confidential</a:t>
            </a:r>
            <a:endParaRPr lang="en-US" dirty="0">
              <a:latin typeface="Arial MT" charset="0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Arial Narrow" pitchFamily="34" charset="0"/>
                <a:cs typeface="Helvetica 45 Light"/>
              </a:rPr>
              <a:t>We are here to help but we need your help too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38152" y="1295400"/>
            <a:ext cx="8386763" cy="5191125"/>
          </a:xfrm>
        </p:spPr>
        <p:txBody>
          <a:bodyPr rtlCol="0">
            <a:normAutofit fontScale="85000" lnSpcReduction="10000"/>
          </a:bodyPr>
          <a:lstStyle/>
          <a:p>
            <a:pPr marL="457200" indent="-457200" eaLnBrk="1" hangingPunct="1">
              <a:lnSpc>
                <a:spcPct val="80000"/>
              </a:lnSpc>
              <a:buClrTx/>
              <a:buFont typeface="+mj-lt"/>
              <a:buAutoNum type="arabicPeriod"/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Ken X, the Fortinet Board of Directors, and the Exec team have made clear: </a:t>
            </a:r>
            <a:r>
              <a:rPr lang="en-US" sz="2800" u="sng" dirty="0" smtClean="0">
                <a:solidFill>
                  <a:schemeClr val="tx1"/>
                </a:solidFill>
              </a:rPr>
              <a:t>ethical practices are key for both employees and partners</a:t>
            </a:r>
          </a:p>
          <a:p>
            <a:pPr marL="400050" indent="-400050" eaLnBrk="1" hangingPunct="1">
              <a:lnSpc>
                <a:spcPct val="80000"/>
              </a:lnSpc>
              <a:buFont typeface="Arial"/>
              <a:buNone/>
              <a:defRPr/>
            </a:pPr>
            <a:endParaRPr lang="en-US" sz="2800" dirty="0" smtClean="0">
              <a:solidFill>
                <a:schemeClr val="tx1"/>
              </a:solidFill>
            </a:endParaRPr>
          </a:p>
          <a:p>
            <a:pPr marL="457200" indent="-457200" eaLnBrk="1" hangingPunct="1">
              <a:lnSpc>
                <a:spcPct val="80000"/>
              </a:lnSpc>
              <a:buClrTx/>
              <a:buFont typeface="+mj-lt"/>
              <a:buAutoNum type="arabicPeriod" startAt="2"/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Fortinet is a $5 billion </a:t>
            </a:r>
            <a:r>
              <a:rPr lang="en-US" sz="2800" dirty="0" smtClean="0"/>
              <a:t>publicly-traded </a:t>
            </a:r>
            <a:r>
              <a:rPr lang="en-US" sz="2800" dirty="0" smtClean="0">
                <a:solidFill>
                  <a:schemeClr val="tx1"/>
                </a:solidFill>
              </a:rPr>
              <a:t>company, </a:t>
            </a:r>
            <a:r>
              <a:rPr lang="en-US" sz="2800" u="sng" dirty="0" smtClean="0">
                <a:solidFill>
                  <a:schemeClr val="tx1"/>
                </a:solidFill>
              </a:rPr>
              <a:t>regulated by the U.S. Securities and Exchange Commission</a:t>
            </a:r>
          </a:p>
          <a:p>
            <a:pPr marL="457200" indent="-457200">
              <a:lnSpc>
                <a:spcPct val="80000"/>
              </a:lnSpc>
              <a:buClrTx/>
              <a:buFont typeface="+mj-lt"/>
              <a:buAutoNum type="arabicPeriod" startAt="2"/>
              <a:defRPr/>
            </a:pPr>
            <a:endParaRPr lang="en-US" sz="2800" u="sng" dirty="0" smtClean="0"/>
          </a:p>
          <a:p>
            <a:pPr marL="457200" indent="-457200">
              <a:lnSpc>
                <a:spcPct val="80000"/>
              </a:lnSpc>
              <a:buClrTx/>
              <a:buFont typeface="+mj-lt"/>
              <a:buAutoNum type="arabicPeriod" startAt="2"/>
              <a:defRPr/>
            </a:pPr>
            <a:r>
              <a:rPr lang="en-US" sz="2800" u="sng" dirty="0" smtClean="0"/>
              <a:t>You are responsible</a:t>
            </a:r>
            <a:r>
              <a:rPr lang="en-US" sz="2800" dirty="0" smtClean="0"/>
              <a:t> to ensure compliance and legal and ethical business practices at all times related to Fortinet business</a:t>
            </a:r>
          </a:p>
          <a:p>
            <a:pPr marL="457200" indent="-457200" eaLnBrk="1" hangingPunct="1">
              <a:lnSpc>
                <a:spcPct val="80000"/>
              </a:lnSpc>
              <a:buClrTx/>
              <a:buNone/>
              <a:defRPr/>
            </a:pPr>
            <a:endParaRPr lang="en-US" sz="2800" u="sng" dirty="0" smtClean="0">
              <a:solidFill>
                <a:schemeClr val="tx1"/>
              </a:solidFill>
            </a:endParaRPr>
          </a:p>
          <a:p>
            <a:pPr marL="514350" indent="-514350" eaLnBrk="1" hangingPunct="1">
              <a:lnSpc>
                <a:spcPct val="80000"/>
              </a:lnSpc>
              <a:buClrTx/>
              <a:buFont typeface="+mj-lt"/>
              <a:buAutoNum type="arabicPeriod" startAt="4"/>
              <a:defRPr/>
            </a:pPr>
            <a:r>
              <a:rPr lang="en-US" sz="2800" u="sng" dirty="0" smtClean="0">
                <a:solidFill>
                  <a:schemeClr val="tx1"/>
                </a:solidFill>
              </a:rPr>
              <a:t>You are not alone</a:t>
            </a:r>
            <a:r>
              <a:rPr lang="en-US" sz="2800" dirty="0" smtClean="0">
                <a:solidFill>
                  <a:schemeClr val="tx1"/>
                </a:solidFill>
              </a:rPr>
              <a:t>:</a:t>
            </a:r>
            <a:endParaRPr lang="en-US" sz="2800" u="sng" dirty="0" smtClean="0">
              <a:solidFill>
                <a:schemeClr val="tx1"/>
              </a:solidFill>
            </a:endParaRPr>
          </a:p>
          <a:p>
            <a:pPr marL="747712" lvl="1" indent="-457200" eaLnBrk="1" hangingPunct="1">
              <a:lnSpc>
                <a:spcPct val="80000"/>
              </a:lnSpc>
              <a:buClrTx/>
              <a:buFont typeface="Arial" pitchFamily="34" charset="0"/>
              <a:buChar char="•"/>
              <a:defRPr/>
            </a:pPr>
            <a:r>
              <a:rPr lang="en-US" sz="2800" dirty="0" err="1" smtClean="0">
                <a:solidFill>
                  <a:schemeClr val="tx1"/>
                </a:solidFill>
              </a:rPr>
              <a:t>Fortinet’s</a:t>
            </a:r>
            <a:r>
              <a:rPr lang="en-US" sz="2800" dirty="0" smtClean="0">
                <a:solidFill>
                  <a:schemeClr val="tx1"/>
                </a:solidFill>
              </a:rPr>
              <a:t> Code of Business Conduct and Ethics provides guidelines, publicly-posted on the Corporate Governance section of </a:t>
            </a:r>
            <a:r>
              <a:rPr lang="en-US" sz="2800" dirty="0" err="1" smtClean="0">
                <a:solidFill>
                  <a:schemeClr val="tx1"/>
                </a:solidFill>
              </a:rPr>
              <a:t>Fortinet’s</a:t>
            </a:r>
            <a:r>
              <a:rPr lang="en-US" sz="2800" dirty="0" smtClean="0">
                <a:solidFill>
                  <a:schemeClr val="tx1"/>
                </a:solidFill>
              </a:rPr>
              <a:t> website </a:t>
            </a:r>
          </a:p>
          <a:p>
            <a:pPr marL="747712" lvl="1" indent="-457200" eaLnBrk="1" hangingPunct="1">
              <a:lnSpc>
                <a:spcPct val="80000"/>
              </a:lnSpc>
              <a:buClrTx/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Fortinet Legal represents Fortinet, but do not hesitate to contact us: legal@fortinet.com</a:t>
            </a:r>
          </a:p>
          <a:p>
            <a:pPr marL="457200" indent="-457200" eaLnBrk="1" hangingPunct="1">
              <a:lnSpc>
                <a:spcPct val="80000"/>
              </a:lnSpc>
              <a:buClrTx/>
              <a:buNone/>
              <a:defRPr/>
            </a:pPr>
            <a:endParaRPr lang="en-US" sz="2800" dirty="0" smtClean="0">
              <a:solidFill>
                <a:schemeClr val="tx1"/>
              </a:solidFill>
            </a:endParaRPr>
          </a:p>
          <a:p>
            <a:pPr eaLnBrk="1" hangingPunct="1">
              <a:buFont typeface="Arial"/>
              <a:buChar char="•"/>
              <a:defRPr/>
            </a:pP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372101" y="6302376"/>
            <a:ext cx="3405190" cy="28098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Fortinet Confidential</a:t>
            </a:r>
            <a:endParaRPr lang="en-US" dirty="0">
              <a:latin typeface="Arial MT" charset="0"/>
            </a:endParaRPr>
          </a:p>
        </p:txBody>
      </p:sp>
    </p:spTree>
  </p:cSld>
  <p:clrMapOvr>
    <a:masterClrMapping/>
  </p:clrMapOvr>
  <p:transition xmlns:p14="http://schemas.microsoft.com/office/powerpoint/2010/main" advTm="70080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3" descr="C:\Users\pbedwell\Pictures\TornWhitePaper2-411x311-694x44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799" y="1066800"/>
            <a:ext cx="8763001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Slide Number Placeholder 3"/>
          <p:cNvSpPr txBox="1">
            <a:spLocks noGrp="1"/>
          </p:cNvSpPr>
          <p:nvPr/>
        </p:nvSpPr>
        <p:spPr bwMode="auto">
          <a:xfrm>
            <a:off x="236538" y="6397625"/>
            <a:ext cx="2397125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fld id="{E5F7FE19-2DA2-4559-87C7-F19AA2912A90}" type="slidenum">
              <a:rPr lang="en-US" sz="1200">
                <a:solidFill>
                  <a:srgbClr val="444F51"/>
                </a:solidFill>
                <a:latin typeface="Helvetica Neue"/>
              </a:rPr>
              <a:pPr eaLnBrk="0" hangingPunct="0"/>
              <a:t>8</a:t>
            </a:fld>
            <a:endParaRPr lang="en-US" sz="1200">
              <a:solidFill>
                <a:srgbClr val="444F51"/>
              </a:solidFill>
              <a:latin typeface="Arial MT"/>
            </a:endParaRPr>
          </a:p>
        </p:txBody>
      </p:sp>
      <p:sp>
        <p:nvSpPr>
          <p:cNvPr id="30724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The importance of ethical practices is not theoretical</a:t>
            </a:r>
          </a:p>
        </p:txBody>
      </p:sp>
      <p:sp>
        <p:nvSpPr>
          <p:cNvPr id="30725" name="TextBox 6"/>
          <p:cNvSpPr txBox="1">
            <a:spLocks noChangeArrowheads="1"/>
          </p:cNvSpPr>
          <p:nvPr/>
        </p:nvSpPr>
        <p:spPr bwMode="auto">
          <a:xfrm>
            <a:off x="1247775" y="1247775"/>
            <a:ext cx="7896225" cy="2662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Century" pitchFamily="18" charset="0"/>
              </a:rPr>
              <a:t>        </a:t>
            </a:r>
            <a:r>
              <a:rPr lang="en-US" sz="2000" b="1" dirty="0" smtClean="0">
                <a:latin typeface="Times" pitchFamily="18" charset="0"/>
                <a:cs typeface="Times" pitchFamily="18" charset="0"/>
              </a:rPr>
              <a:t>Securities and Exchange Commission Press Release</a:t>
            </a:r>
            <a:endParaRPr lang="en-US" sz="2000" b="1" dirty="0">
              <a:latin typeface="Times" pitchFamily="18" charset="0"/>
              <a:cs typeface="Times" pitchFamily="18" charset="0"/>
            </a:endParaRPr>
          </a:p>
          <a:p>
            <a:r>
              <a:rPr lang="en-US" sz="1100" b="1" dirty="0" smtClean="0">
                <a:latin typeface="Century" pitchFamily="18" charset="0"/>
              </a:rPr>
              <a:t>                </a:t>
            </a:r>
            <a:endParaRPr lang="en-US" sz="1900" b="1" dirty="0">
              <a:latin typeface="Century" pitchFamily="18" charset="0"/>
            </a:endParaRPr>
          </a:p>
          <a:p>
            <a:endParaRPr lang="en-US" sz="1100" b="1" dirty="0" smtClean="0">
              <a:latin typeface="Century" pitchFamily="18" charset="0"/>
            </a:endParaRPr>
          </a:p>
          <a:p>
            <a:r>
              <a:rPr lang="en-US" sz="2100" b="1" dirty="0" smtClean="0">
                <a:latin typeface="Times" pitchFamily="18" charset="0"/>
                <a:cs typeface="Times" pitchFamily="18" charset="0"/>
              </a:rPr>
              <a:t>SEC Charges Hewlett-Packard with FCPA Violations</a:t>
            </a:r>
            <a:r>
              <a:rPr lang="en-US" sz="2100" dirty="0">
                <a:latin typeface="Times" pitchFamily="18" charset="0"/>
                <a:cs typeface="Times" pitchFamily="18" charset="0"/>
              </a:rPr>
              <a:t> </a:t>
            </a:r>
            <a:endParaRPr lang="en-US" sz="2100" dirty="0" smtClean="0">
              <a:latin typeface="Times" pitchFamily="18" charset="0"/>
              <a:cs typeface="Times" pitchFamily="18" charset="0"/>
            </a:endParaRPr>
          </a:p>
          <a:p>
            <a:r>
              <a:rPr lang="en-US" sz="1400" b="1" dirty="0" smtClean="0">
                <a:latin typeface="Times" pitchFamily="18" charset="0"/>
                <a:cs typeface="Times" pitchFamily="18" charset="0"/>
              </a:rPr>
              <a:t>HP to Pay $108 Million to Settle Civil and Criminal Cases</a:t>
            </a:r>
            <a:endParaRPr lang="en-US" sz="1500" dirty="0" smtClean="0">
              <a:latin typeface="Times" pitchFamily="18" charset="0"/>
              <a:cs typeface="Times" pitchFamily="18" charset="0"/>
            </a:endParaRPr>
          </a:p>
          <a:p>
            <a:r>
              <a:rPr lang="en-US" sz="1500" dirty="0" smtClean="0">
                <a:latin typeface="Times" pitchFamily="18" charset="0"/>
                <a:cs typeface="Times" pitchFamily="18" charset="0"/>
              </a:rPr>
              <a:t>April 2014 – The U.S. Securities and Exchange Commission today charged HP with making </a:t>
            </a:r>
            <a:r>
              <a:rPr lang="en-US" sz="1500" b="1" i="1" dirty="0" smtClean="0">
                <a:latin typeface="Times" pitchFamily="18" charset="0"/>
                <a:cs typeface="Times" pitchFamily="18" charset="0"/>
              </a:rPr>
              <a:t>improper payments to government officials </a:t>
            </a:r>
            <a:r>
              <a:rPr lang="en-US" sz="1500" dirty="0" smtClean="0">
                <a:latin typeface="Times" pitchFamily="18" charset="0"/>
                <a:cs typeface="Times" pitchFamily="18" charset="0"/>
              </a:rPr>
              <a:t>in three countries to obtain or retain sales deals, in </a:t>
            </a:r>
            <a:r>
              <a:rPr lang="en-US" sz="1500" b="1" i="1" dirty="0" smtClean="0">
                <a:latin typeface="Times" pitchFamily="18" charset="0"/>
                <a:cs typeface="Times" pitchFamily="18" charset="0"/>
              </a:rPr>
              <a:t>Russia</a:t>
            </a:r>
            <a:r>
              <a:rPr lang="en-US" sz="1500" dirty="0" smtClean="0">
                <a:latin typeface="Times" pitchFamily="18" charset="0"/>
                <a:cs typeface="Times" pitchFamily="18" charset="0"/>
              </a:rPr>
              <a:t> where HP paid more than $2 million through partners to Russian government officials, in </a:t>
            </a:r>
            <a:r>
              <a:rPr lang="en-US" sz="1500" b="1" i="1" dirty="0" smtClean="0">
                <a:latin typeface="Times" pitchFamily="18" charset="0"/>
                <a:cs typeface="Times" pitchFamily="18" charset="0"/>
              </a:rPr>
              <a:t>Poland</a:t>
            </a:r>
            <a:r>
              <a:rPr lang="en-US" sz="1500" dirty="0" smtClean="0">
                <a:latin typeface="Times" pitchFamily="18" charset="0"/>
                <a:cs typeface="Times" pitchFamily="18" charset="0"/>
              </a:rPr>
              <a:t> where HP provided gifts and cash bribes worth more than $600,000, and in </a:t>
            </a:r>
            <a:r>
              <a:rPr lang="en-US" sz="1500" b="1" i="1" dirty="0" smtClean="0">
                <a:latin typeface="Times" pitchFamily="18" charset="0"/>
                <a:cs typeface="Times" pitchFamily="18" charset="0"/>
              </a:rPr>
              <a:t>Mexico</a:t>
            </a:r>
            <a:r>
              <a:rPr lang="en-US" sz="1500" dirty="0" smtClean="0">
                <a:latin typeface="Times" pitchFamily="18" charset="0"/>
                <a:cs typeface="Times" pitchFamily="18" charset="0"/>
              </a:rPr>
              <a:t> where HP paid more than $1 million in inflated commissions to a consultant who funneled money to government officials.</a:t>
            </a:r>
            <a:endParaRPr lang="en-US" sz="1500" dirty="0">
              <a:latin typeface="Times" pitchFamily="18" charset="0"/>
              <a:cs typeface="Times" pitchFamily="18" charset="0"/>
            </a:endParaRPr>
          </a:p>
        </p:txBody>
      </p:sp>
      <p:pic>
        <p:nvPicPr>
          <p:cNvPr id="30726" name="Picture 8" descr="TornWhitePaper2-411x311-694x444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65563"/>
            <a:ext cx="8393113" cy="240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7" name="TextBox 9"/>
          <p:cNvSpPr txBox="1">
            <a:spLocks noChangeArrowheads="1"/>
          </p:cNvSpPr>
          <p:nvPr/>
        </p:nvSpPr>
        <p:spPr bwMode="auto">
          <a:xfrm>
            <a:off x="322263" y="3959225"/>
            <a:ext cx="7689850" cy="2108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2000" b="1" dirty="0">
              <a:latin typeface="Century" pitchFamily="18" charset="0"/>
            </a:endParaRPr>
          </a:p>
          <a:p>
            <a:endParaRPr lang="en-US" sz="2000" b="1" dirty="0">
              <a:latin typeface="Century" pitchFamily="18" charset="0"/>
            </a:endParaRPr>
          </a:p>
          <a:p>
            <a:endParaRPr lang="en-US" sz="700" b="1" dirty="0">
              <a:latin typeface="Century" pitchFamily="18" charset="0"/>
            </a:endParaRPr>
          </a:p>
          <a:p>
            <a:r>
              <a:rPr lang="en-US" b="1" dirty="0" smtClean="0">
                <a:latin typeface="Times" pitchFamily="18" charset="0"/>
                <a:cs typeface="Times" pitchFamily="18" charset="0"/>
              </a:rPr>
              <a:t>London-based Barclays Investigated for Bribery </a:t>
            </a:r>
          </a:p>
          <a:p>
            <a:endParaRPr lang="en-US" sz="1500" dirty="0" smtClean="0">
              <a:latin typeface="Times" pitchFamily="18" charset="0"/>
              <a:cs typeface="Times" pitchFamily="18" charset="0"/>
            </a:endParaRPr>
          </a:p>
          <a:p>
            <a:r>
              <a:rPr lang="en-US" sz="1500" dirty="0" smtClean="0">
                <a:latin typeface="Times" pitchFamily="18" charset="0"/>
                <a:cs typeface="Times" pitchFamily="18" charset="0"/>
              </a:rPr>
              <a:t>May 2013 – The U.S. Department of Justice is reviewing the relationship between London-based Barclays Bank and a prominent son of the Saudi King Abdullah to see if the </a:t>
            </a:r>
            <a:r>
              <a:rPr lang="en-US" sz="1500" b="1" i="1" dirty="0" smtClean="0">
                <a:latin typeface="Times" pitchFamily="18" charset="0"/>
                <a:cs typeface="Times" pitchFamily="18" charset="0"/>
              </a:rPr>
              <a:t>bank violated the U.S. Foreign Corrupt practices Act by bribing through gifts in return for lucrative business </a:t>
            </a:r>
            <a:r>
              <a:rPr lang="en-US" sz="1500" dirty="0" smtClean="0">
                <a:latin typeface="Times" pitchFamily="18" charset="0"/>
                <a:cs typeface="Times" pitchFamily="18" charset="0"/>
              </a:rPr>
              <a:t>…</a:t>
            </a:r>
            <a:endParaRPr lang="en-US" sz="1500" dirty="0">
              <a:latin typeface="Times" pitchFamily="18" charset="0"/>
              <a:cs typeface="Times" pitchFamily="18" charset="0"/>
            </a:endParaRPr>
          </a:p>
        </p:txBody>
      </p:sp>
      <p:pic>
        <p:nvPicPr>
          <p:cNvPr id="16386" name="Picture 2" descr="http://www.illinoispolicy.org/uploads/media/Logos/rtr_ahz_rgb_po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9525" y="3790950"/>
            <a:ext cx="3095625" cy="1152526"/>
          </a:xfrm>
          <a:prstGeom prst="rect">
            <a:avLst/>
          </a:prstGeom>
          <a:noFill/>
        </p:spPr>
      </p:pic>
      <p:pic>
        <p:nvPicPr>
          <p:cNvPr id="1026" name="Picture 2" descr="U.S. Securities and Exchange Commissi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90625" y="1209675"/>
            <a:ext cx="714375" cy="695326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 advTm="7440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3"/>
          <p:cNvSpPr txBox="1">
            <a:spLocks noGrp="1"/>
          </p:cNvSpPr>
          <p:nvPr/>
        </p:nvSpPr>
        <p:spPr bwMode="auto">
          <a:xfrm>
            <a:off x="236538" y="6397625"/>
            <a:ext cx="2397125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fld id="{48DAFA97-6ADF-4EF4-B176-6270A5CC0C43}" type="slidenum">
              <a:rPr lang="en-US" sz="1200">
                <a:solidFill>
                  <a:srgbClr val="444F51"/>
                </a:solidFill>
                <a:latin typeface="Helvetica Neue"/>
              </a:rPr>
              <a:pPr eaLnBrk="0" hangingPunct="0"/>
              <a:t>9</a:t>
            </a:fld>
            <a:endParaRPr lang="en-US" sz="1200">
              <a:solidFill>
                <a:srgbClr val="444F51"/>
              </a:solidFill>
              <a:latin typeface="Arial MT"/>
            </a:endParaRPr>
          </a:p>
        </p:txBody>
      </p:sp>
      <p:sp>
        <p:nvSpPr>
          <p:cNvPr id="31747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 Narrow" pitchFamily="34" charset="0"/>
              </a:rPr>
              <a:t>The importance of ethical practices is not theoretical</a:t>
            </a:r>
          </a:p>
        </p:txBody>
      </p:sp>
      <p:pic>
        <p:nvPicPr>
          <p:cNvPr id="31748" name="Picture 8" descr="TornWhitePaper2-411x311-694x444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60463"/>
            <a:ext cx="8556625" cy="236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TextBox 9"/>
          <p:cNvSpPr txBox="1">
            <a:spLocks noChangeArrowheads="1"/>
          </p:cNvSpPr>
          <p:nvPr/>
        </p:nvSpPr>
        <p:spPr bwMode="auto">
          <a:xfrm>
            <a:off x="334963" y="1870075"/>
            <a:ext cx="768985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1200" b="1" dirty="0">
              <a:latin typeface="Times" pitchFamily="18" charset="0"/>
            </a:endParaRPr>
          </a:p>
          <a:p>
            <a:r>
              <a:rPr lang="en-US" sz="2000" b="1" dirty="0" smtClean="0">
                <a:latin typeface="Times" pitchFamily="18" charset="0"/>
              </a:rPr>
              <a:t>Doug Whitman Sentenced to 2 Years In Jail for Insider Trading</a:t>
            </a:r>
            <a:endParaRPr lang="en-US" sz="2000" dirty="0">
              <a:latin typeface="Times" pitchFamily="18" charset="0"/>
            </a:endParaRPr>
          </a:p>
          <a:p>
            <a:r>
              <a:rPr lang="en-US" sz="1600" dirty="0" smtClean="0">
                <a:latin typeface="Times" pitchFamily="18" charset="0"/>
                <a:cs typeface="Times" pitchFamily="18" charset="0"/>
              </a:rPr>
              <a:t>January 25, 2013 –Yesterday, a Federal judge sentenced Doug Whitman to 2 years in federal prison for his role in an insider trading scheme ... </a:t>
            </a:r>
            <a:r>
              <a:rPr lang="en-US" sz="1600" b="1" i="1" dirty="0" smtClean="0">
                <a:latin typeface="Times" pitchFamily="18" charset="0"/>
                <a:cs typeface="Times" pitchFamily="18" charset="0"/>
              </a:rPr>
              <a:t>Whitman had argued that the loss of his marriage, his business, his finances, and his reputation were considerable and should be taken into account as part of his punishment</a:t>
            </a:r>
            <a:r>
              <a:rPr lang="en-US" sz="1600" dirty="0" smtClean="0">
                <a:latin typeface="Times" pitchFamily="18" charset="0"/>
                <a:cs typeface="Times" pitchFamily="18" charset="0"/>
              </a:rPr>
              <a:t>.</a:t>
            </a:r>
            <a:endParaRPr lang="en-US" sz="1600" dirty="0">
              <a:latin typeface="Times" pitchFamily="18" charset="0"/>
              <a:cs typeface="Times" pitchFamily="18" charset="0"/>
            </a:endParaRPr>
          </a:p>
        </p:txBody>
      </p:sp>
      <p:pic>
        <p:nvPicPr>
          <p:cNvPr id="31751" name="Picture 15" descr="TornWhitePaper2-411x311-694x444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" y="3454399"/>
            <a:ext cx="8691563" cy="265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2" name="TextBox 16"/>
          <p:cNvSpPr txBox="1">
            <a:spLocks noChangeArrowheads="1"/>
          </p:cNvSpPr>
          <p:nvPr/>
        </p:nvSpPr>
        <p:spPr bwMode="auto">
          <a:xfrm>
            <a:off x="885825" y="3919538"/>
            <a:ext cx="7905750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latin typeface="Times" pitchFamily="18" charset="0"/>
              </a:rPr>
              <a:t> </a:t>
            </a:r>
            <a:endParaRPr lang="en-US" sz="1000" dirty="0">
              <a:latin typeface="Times" pitchFamily="18" charset="0"/>
            </a:endParaRPr>
          </a:p>
          <a:p>
            <a:r>
              <a:rPr lang="en-US" sz="2800" b="1" dirty="0">
                <a:latin typeface="Times" pitchFamily="18" charset="0"/>
                <a:cs typeface="Times" pitchFamily="18" charset="0"/>
              </a:rPr>
              <a:t>U.S. </a:t>
            </a:r>
            <a:r>
              <a:rPr lang="en-US" sz="2800" b="1" dirty="0" smtClean="0">
                <a:latin typeface="Times" pitchFamily="18" charset="0"/>
                <a:cs typeface="Times" pitchFamily="18" charset="0"/>
              </a:rPr>
              <a:t>Prosecutes Oracle</a:t>
            </a:r>
            <a:endParaRPr lang="en-US" sz="800" b="1" dirty="0" smtClean="0">
              <a:latin typeface="Times" pitchFamily="18" charset="0"/>
              <a:cs typeface="Times" pitchFamily="18" charset="0"/>
            </a:endParaRPr>
          </a:p>
          <a:p>
            <a:endParaRPr lang="en-US" sz="800" dirty="0">
              <a:latin typeface="Times" pitchFamily="18" charset="0"/>
              <a:cs typeface="Times" pitchFamily="18" charset="0"/>
            </a:endParaRPr>
          </a:p>
          <a:p>
            <a:r>
              <a:rPr lang="en-US" sz="1800" dirty="0" smtClean="0">
                <a:latin typeface="Times" pitchFamily="18" charset="0"/>
                <a:cs typeface="Times" pitchFamily="18" charset="0"/>
              </a:rPr>
              <a:t>August </a:t>
            </a:r>
            <a:r>
              <a:rPr lang="en-US" sz="1800" dirty="0">
                <a:latin typeface="Times" pitchFamily="18" charset="0"/>
                <a:cs typeface="Times" pitchFamily="18" charset="0"/>
              </a:rPr>
              <a:t>31, </a:t>
            </a:r>
            <a:r>
              <a:rPr lang="en-US" sz="1800" dirty="0" smtClean="0">
                <a:latin typeface="Times" pitchFamily="18" charset="0"/>
                <a:cs typeface="Times" pitchFamily="18" charset="0"/>
              </a:rPr>
              <a:t>2012 – The U.S</a:t>
            </a:r>
            <a:r>
              <a:rPr lang="en-US" sz="1800" dirty="0">
                <a:latin typeface="Times" pitchFamily="18" charset="0"/>
                <a:cs typeface="Times" pitchFamily="18" charset="0"/>
              </a:rPr>
              <a:t>. </a:t>
            </a:r>
            <a:r>
              <a:rPr lang="en-US" sz="1800" dirty="0" smtClean="0">
                <a:latin typeface="Times" pitchFamily="18" charset="0"/>
                <a:cs typeface="Times" pitchFamily="18" charset="0"/>
              </a:rPr>
              <a:t>Securities and Exchange Commission prosecuted Oracle </a:t>
            </a:r>
            <a:r>
              <a:rPr lang="en-US" sz="1800" dirty="0">
                <a:latin typeface="Times" pitchFamily="18" charset="0"/>
                <a:cs typeface="Times" pitchFamily="18" charset="0"/>
              </a:rPr>
              <a:t>Corp., one of the world’s largest software </a:t>
            </a:r>
            <a:r>
              <a:rPr lang="en-US" sz="1800" dirty="0" smtClean="0">
                <a:latin typeface="Times" pitchFamily="18" charset="0"/>
                <a:cs typeface="Times" pitchFamily="18" charset="0"/>
              </a:rPr>
              <a:t>companies, and its executives alleging </a:t>
            </a:r>
            <a:r>
              <a:rPr lang="en-US" sz="1800" b="1" i="1" dirty="0" smtClean="0">
                <a:latin typeface="Times" pitchFamily="18" charset="0"/>
                <a:cs typeface="Times" pitchFamily="18" charset="0"/>
              </a:rPr>
              <a:t>Oracle, through its India subsidiary, secretly set aside money to bribe India government officials</a:t>
            </a:r>
            <a:r>
              <a:rPr lang="en-US" sz="1800" dirty="0" smtClean="0">
                <a:latin typeface="Times" pitchFamily="18" charset="0"/>
                <a:cs typeface="Times" pitchFamily="18" charset="0"/>
              </a:rPr>
              <a:t>.  </a:t>
            </a:r>
            <a:endParaRPr lang="en-US" sz="1800" dirty="0">
              <a:latin typeface="Times" pitchFamily="18" charset="0"/>
              <a:cs typeface="Times" pitchFamily="18" charset="0"/>
            </a:endParaRPr>
          </a:p>
        </p:txBody>
      </p:sp>
      <p:pic>
        <p:nvPicPr>
          <p:cNvPr id="31753" name="Picture 18" descr="The_Wall_Street_Journal_Logo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9800" y="3727450"/>
            <a:ext cx="3421063" cy="29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 descr="http://t2.gstatic.com/images?q=tbn:ANd9GcRf3L47Ogc7hxuWQM-dAuRMUgBKERc5V8dauWFumAYazPpewoTK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9900" y="1352549"/>
            <a:ext cx="1463675" cy="742951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 advTm="18560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1">
  <a:themeElements>
    <a:clrScheme name="Fortinet 2010 1">
      <a:dk1>
        <a:srgbClr val="000000"/>
      </a:dk1>
      <a:lt1>
        <a:sysClr val="window" lastClr="FFFFFF"/>
      </a:lt1>
      <a:dk2>
        <a:srgbClr val="333333"/>
      </a:dk2>
      <a:lt2>
        <a:srgbClr val="EEECE1"/>
      </a:lt2>
      <a:accent1>
        <a:srgbClr val="0066CC"/>
      </a:accent1>
      <a:accent2>
        <a:srgbClr val="DC291E"/>
      </a:accent2>
      <a:accent3>
        <a:srgbClr val="33CC33"/>
      </a:accent3>
      <a:accent4>
        <a:srgbClr val="FFCC00"/>
      </a:accent4>
      <a:accent5>
        <a:srgbClr val="3399CC"/>
      </a:accent5>
      <a:accent6>
        <a:srgbClr val="868A90"/>
      </a:accent6>
      <a:hlink>
        <a:srgbClr val="FF6600"/>
      </a:hlink>
      <a:folHlink>
        <a:srgbClr val="DD954D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 flip="none" rotWithShape="1">
          <a:gsLst>
            <a:gs pos="0">
              <a:srgbClr val="A5ACB0"/>
            </a:gs>
            <a:gs pos="100000">
              <a:srgbClr val="FFFFFF"/>
            </a:gs>
          </a:gsLst>
          <a:lin ang="5400000" scaled="0"/>
          <a:tileRect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1"/>
          </a:buClr>
          <a:buSzPct val="90000"/>
          <a:buFont typeface="Wingdings" charset="2"/>
          <a:buNone/>
          <a:tabLst/>
          <a:defRPr kumimoji="0" sz="2000" b="0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solidFill>
          <a:schemeClr val="accent2">
            <a:alpha val="42000"/>
          </a:schemeClr>
        </a:solidFill>
        <a:ln w="9525" cap="flat" cmpd="sng" algn="ctr">
          <a:solidFill>
            <a:schemeClr val="accent6">
              <a:lumMod val="60000"/>
              <a:lumOff val="40000"/>
            </a:schemeClr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000" dirty="0" smtClean="0">
            <a:solidFill>
              <a:srgbClr val="404040"/>
            </a:solidFill>
            <a:latin typeface="Helvetica 55 Roman"/>
            <a:cs typeface="Helvetica 55 Roman"/>
          </a:defRPr>
        </a:defPPr>
      </a:lstStyle>
    </a:txDef>
  </a:objectDefaults>
  <a:extraClrSchemeLst>
    <a:extraClrScheme>
      <a:clrScheme name="2_EPS_Custom_print 1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0000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000000"/>
        </a:accent6>
        <a:hlink>
          <a:srgbClr val="000000"/>
        </a:hlink>
        <a:folHlink>
          <a:srgbClr val="00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3">
        <a:dk1>
          <a:srgbClr val="808080"/>
        </a:dk1>
        <a:lt1>
          <a:srgbClr val="FFFFFF"/>
        </a:lt1>
        <a:dk2>
          <a:srgbClr val="000000"/>
        </a:dk2>
        <a:lt2>
          <a:srgbClr val="FFFFFF"/>
        </a:lt2>
        <a:accent1>
          <a:srgbClr val="FF0000"/>
        </a:accent1>
        <a:accent2>
          <a:srgbClr val="FFFF00"/>
        </a:accent2>
        <a:accent3>
          <a:srgbClr val="AAAAAA"/>
        </a:accent3>
        <a:accent4>
          <a:srgbClr val="DADADA"/>
        </a:accent4>
        <a:accent5>
          <a:srgbClr val="FFAAAA"/>
        </a:accent5>
        <a:accent6>
          <a:srgbClr val="E7E700"/>
        </a:accent6>
        <a:hlink>
          <a:srgbClr val="FF00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PS_Custom_print 4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287AC8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ACBEE0"/>
        </a:accent5>
        <a:accent6>
          <a:srgbClr val="000000"/>
        </a:accent6>
        <a:hlink>
          <a:srgbClr val="287AC8"/>
        </a:hlink>
        <a:folHlink>
          <a:srgbClr val="CFFFA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5">
        <a:dk1>
          <a:srgbClr val="000000"/>
        </a:dk1>
        <a:lt1>
          <a:srgbClr val="FFFFFF"/>
        </a:lt1>
        <a:dk2>
          <a:srgbClr val="287AC8"/>
        </a:dk2>
        <a:lt2>
          <a:srgbClr val="4D4D4D"/>
        </a:lt2>
        <a:accent1>
          <a:srgbClr val="287AC8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ACBEE0"/>
        </a:accent5>
        <a:accent6>
          <a:srgbClr val="000000"/>
        </a:accent6>
        <a:hlink>
          <a:srgbClr val="287AC8"/>
        </a:hlink>
        <a:folHlink>
          <a:srgbClr val="CFFFA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6">
        <a:dk1>
          <a:srgbClr val="000000"/>
        </a:dk1>
        <a:lt1>
          <a:srgbClr val="FFFFFF"/>
        </a:lt1>
        <a:dk2>
          <a:srgbClr val="287AC8"/>
        </a:dk2>
        <a:lt2>
          <a:srgbClr val="4D4D4D"/>
        </a:lt2>
        <a:accent1>
          <a:srgbClr val="00A1FA"/>
        </a:accent1>
        <a:accent2>
          <a:srgbClr val="008000"/>
        </a:accent2>
        <a:accent3>
          <a:srgbClr val="FFFFFF"/>
        </a:accent3>
        <a:accent4>
          <a:srgbClr val="000000"/>
        </a:accent4>
        <a:accent5>
          <a:srgbClr val="AACDFC"/>
        </a:accent5>
        <a:accent6>
          <a:srgbClr val="007300"/>
        </a:accent6>
        <a:hlink>
          <a:srgbClr val="E4BE00"/>
        </a:hlink>
        <a:folHlink>
          <a:srgbClr val="AF07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7">
        <a:dk1>
          <a:srgbClr val="000000"/>
        </a:dk1>
        <a:lt1>
          <a:srgbClr val="FFFFFF"/>
        </a:lt1>
        <a:dk2>
          <a:srgbClr val="287AC8"/>
        </a:dk2>
        <a:lt2>
          <a:srgbClr val="4D4D4D"/>
        </a:lt2>
        <a:accent1>
          <a:srgbClr val="4B6EC0"/>
        </a:accent1>
        <a:accent2>
          <a:srgbClr val="C6E2FE"/>
        </a:accent2>
        <a:accent3>
          <a:srgbClr val="FFFFFF"/>
        </a:accent3>
        <a:accent4>
          <a:srgbClr val="000000"/>
        </a:accent4>
        <a:accent5>
          <a:srgbClr val="B1BADC"/>
        </a:accent5>
        <a:accent6>
          <a:srgbClr val="B3CDE6"/>
        </a:accent6>
        <a:hlink>
          <a:srgbClr val="FFCC66"/>
        </a:hlink>
        <a:folHlink>
          <a:srgbClr val="93FF9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8">
        <a:dk1>
          <a:srgbClr val="000000"/>
        </a:dk1>
        <a:lt1>
          <a:srgbClr val="FFFFFF"/>
        </a:lt1>
        <a:dk2>
          <a:srgbClr val="287AC8"/>
        </a:dk2>
        <a:lt2>
          <a:srgbClr val="4D4D4D"/>
        </a:lt2>
        <a:accent1>
          <a:srgbClr val="4B6EC0"/>
        </a:accent1>
        <a:accent2>
          <a:srgbClr val="C6E2FE"/>
        </a:accent2>
        <a:accent3>
          <a:srgbClr val="FFFFFF"/>
        </a:accent3>
        <a:accent4>
          <a:srgbClr val="000000"/>
        </a:accent4>
        <a:accent5>
          <a:srgbClr val="B1BADC"/>
        </a:accent5>
        <a:accent6>
          <a:srgbClr val="B3CDE6"/>
        </a:accent6>
        <a:hlink>
          <a:srgbClr val="FFCC66"/>
        </a:hlink>
        <a:folHlink>
          <a:srgbClr val="0B81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9">
        <a:dk1>
          <a:srgbClr val="000000"/>
        </a:dk1>
        <a:lt1>
          <a:srgbClr val="FFFFFF"/>
        </a:lt1>
        <a:dk2>
          <a:srgbClr val="287AC8"/>
        </a:dk2>
        <a:lt2>
          <a:srgbClr val="4D4D4D"/>
        </a:lt2>
        <a:accent1>
          <a:srgbClr val="4B6EC0"/>
        </a:accent1>
        <a:accent2>
          <a:srgbClr val="C6E2FE"/>
        </a:accent2>
        <a:accent3>
          <a:srgbClr val="FFFFFF"/>
        </a:accent3>
        <a:accent4>
          <a:srgbClr val="000000"/>
        </a:accent4>
        <a:accent5>
          <a:srgbClr val="B1BADC"/>
        </a:accent5>
        <a:accent6>
          <a:srgbClr val="B3CDE6"/>
        </a:accent6>
        <a:hlink>
          <a:srgbClr val="FFCC66"/>
        </a:hlink>
        <a:folHlink>
          <a:srgbClr val="BC002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10">
        <a:dk1>
          <a:srgbClr val="000000"/>
        </a:dk1>
        <a:lt1>
          <a:srgbClr val="FFFFFF"/>
        </a:lt1>
        <a:dk2>
          <a:srgbClr val="287AC8"/>
        </a:dk2>
        <a:lt2>
          <a:srgbClr val="4D4D4D"/>
        </a:lt2>
        <a:accent1>
          <a:srgbClr val="4B6EC0"/>
        </a:accent1>
        <a:accent2>
          <a:srgbClr val="C6E2FE"/>
        </a:accent2>
        <a:accent3>
          <a:srgbClr val="FFFFFF"/>
        </a:accent3>
        <a:accent4>
          <a:srgbClr val="000000"/>
        </a:accent4>
        <a:accent5>
          <a:srgbClr val="B1BADC"/>
        </a:accent5>
        <a:accent6>
          <a:srgbClr val="B3CDE6"/>
        </a:accent6>
        <a:hlink>
          <a:srgbClr val="FFCC66"/>
        </a:hlink>
        <a:folHlink>
          <a:srgbClr val="2626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11">
        <a:dk1>
          <a:srgbClr val="000000"/>
        </a:dk1>
        <a:lt1>
          <a:srgbClr val="FFFFFF"/>
        </a:lt1>
        <a:dk2>
          <a:srgbClr val="287AC8"/>
        </a:dk2>
        <a:lt2>
          <a:srgbClr val="4D4D4D"/>
        </a:lt2>
        <a:accent1>
          <a:srgbClr val="4B6EC0"/>
        </a:accent1>
        <a:accent2>
          <a:srgbClr val="C6E2FE"/>
        </a:accent2>
        <a:accent3>
          <a:srgbClr val="FFFFFF"/>
        </a:accent3>
        <a:accent4>
          <a:srgbClr val="000000"/>
        </a:accent4>
        <a:accent5>
          <a:srgbClr val="B1BADC"/>
        </a:accent5>
        <a:accent6>
          <a:srgbClr val="B3CDE6"/>
        </a:accent6>
        <a:hlink>
          <a:srgbClr val="FFCC66"/>
        </a:hlink>
        <a:folHlink>
          <a:srgbClr val="0840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12">
        <a:dk1>
          <a:srgbClr val="000000"/>
        </a:dk1>
        <a:lt1>
          <a:srgbClr val="FFFFFF"/>
        </a:lt1>
        <a:dk2>
          <a:srgbClr val="4B6EC0"/>
        </a:dk2>
        <a:lt2>
          <a:srgbClr val="4D4D4D"/>
        </a:lt2>
        <a:accent1>
          <a:srgbClr val="CDE5FE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E3F0FE"/>
        </a:accent5>
        <a:accent6>
          <a:srgbClr val="E7B95C"/>
        </a:accent6>
        <a:hlink>
          <a:srgbClr val="08406E"/>
        </a:hlink>
        <a:folHlink>
          <a:srgbClr val="0840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13">
        <a:dk1>
          <a:srgbClr val="000000"/>
        </a:dk1>
        <a:lt1>
          <a:srgbClr val="FFFFFF"/>
        </a:lt1>
        <a:dk2>
          <a:srgbClr val="4B6EC0"/>
        </a:dk2>
        <a:lt2>
          <a:srgbClr val="4D4D4D"/>
        </a:lt2>
        <a:accent1>
          <a:srgbClr val="CDE5FE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E3F0FE"/>
        </a:accent5>
        <a:accent6>
          <a:srgbClr val="E7B95C"/>
        </a:accent6>
        <a:hlink>
          <a:srgbClr val="104058"/>
        </a:hlink>
        <a:folHlink>
          <a:srgbClr val="0840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14">
        <a:dk1>
          <a:srgbClr val="000000"/>
        </a:dk1>
        <a:lt1>
          <a:srgbClr val="FFFFFF"/>
        </a:lt1>
        <a:dk2>
          <a:srgbClr val="4B6EC0"/>
        </a:dk2>
        <a:lt2>
          <a:srgbClr val="4D4D4D"/>
        </a:lt2>
        <a:accent1>
          <a:srgbClr val="CDE5FE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E3F0FE"/>
        </a:accent5>
        <a:accent6>
          <a:srgbClr val="E7B95C"/>
        </a:accent6>
        <a:hlink>
          <a:srgbClr val="364068"/>
        </a:hlink>
        <a:folHlink>
          <a:srgbClr val="0840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15">
        <a:dk1>
          <a:srgbClr val="000000"/>
        </a:dk1>
        <a:lt1>
          <a:srgbClr val="FFFFFF"/>
        </a:lt1>
        <a:dk2>
          <a:srgbClr val="4B6EC0"/>
        </a:dk2>
        <a:lt2>
          <a:srgbClr val="4D4D4D"/>
        </a:lt2>
        <a:accent1>
          <a:srgbClr val="CDE5FE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E3F0FE"/>
        </a:accent5>
        <a:accent6>
          <a:srgbClr val="E7B95C"/>
        </a:accent6>
        <a:hlink>
          <a:srgbClr val="273D6F"/>
        </a:hlink>
        <a:folHlink>
          <a:srgbClr val="99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16">
        <a:dk1>
          <a:srgbClr val="000000"/>
        </a:dk1>
        <a:lt1>
          <a:srgbClr val="FFFFFF"/>
        </a:lt1>
        <a:dk2>
          <a:srgbClr val="4B6EC0"/>
        </a:dk2>
        <a:lt2>
          <a:srgbClr val="4D4D4D"/>
        </a:lt2>
        <a:accent1>
          <a:srgbClr val="CDE5FE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E3F0FE"/>
        </a:accent5>
        <a:accent6>
          <a:srgbClr val="E7B95C"/>
        </a:accent6>
        <a:hlink>
          <a:srgbClr val="273D6F"/>
        </a:hlink>
        <a:folHlink>
          <a:srgbClr val="CCFF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Fortinet">
  <a:themeElements>
    <a:clrScheme name="Custom 22">
      <a:dk1>
        <a:srgbClr val="000000"/>
      </a:dk1>
      <a:lt1>
        <a:srgbClr val="FFFFFF"/>
      </a:lt1>
      <a:dk2>
        <a:srgbClr val="1B232A"/>
      </a:dk2>
      <a:lt2>
        <a:srgbClr val="DFE6E6"/>
      </a:lt2>
      <a:accent1>
        <a:srgbClr val="7D9898"/>
      </a:accent1>
      <a:accent2>
        <a:srgbClr val="9FB2C1"/>
      </a:accent2>
      <a:accent3>
        <a:srgbClr val="465B6D"/>
      </a:accent3>
      <a:accent4>
        <a:srgbClr val="777777"/>
      </a:accent4>
      <a:accent5>
        <a:srgbClr val="CC6600"/>
      </a:accent5>
      <a:accent6>
        <a:srgbClr val="9E0000"/>
      </a:accent6>
      <a:hlink>
        <a:srgbClr val="3366FF"/>
      </a:hlink>
      <a:folHlink>
        <a:srgbClr val="7030A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invGray">
        <a:solidFill>
          <a:schemeClr val="bg1"/>
        </a:solidFill>
        <a:ln w="9525">
          <a:solidFill>
            <a:schemeClr val="accent4">
              <a:lumMod val="40000"/>
              <a:lumOff val="60000"/>
            </a:schemeClr>
          </a:solidFill>
          <a:round/>
          <a:headEnd/>
          <a:tailEnd/>
        </a:ln>
        <a:extLst/>
      </a:spPr>
      <a:bodyPr wrap="square" rtlCol="0" anchor="ctr"/>
      <a:lstStyle>
        <a:defPPr algn="ctr" defTabSz="342879">
          <a:defRPr sz="2000" dirty="0" smtClean="0"/>
        </a:defPPr>
      </a:lst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5849</TotalTime>
  <Words>1136</Words>
  <Application>Microsoft Macintosh PowerPoint</Application>
  <PresentationFormat>On-screen Show (4:3)</PresentationFormat>
  <Paragraphs>167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Presentation1</vt:lpstr>
      <vt:lpstr>Fortinet</vt:lpstr>
      <vt:lpstr>Fortinet Partner Compliance Training High Level Overview </vt:lpstr>
      <vt:lpstr>Agenda</vt:lpstr>
      <vt:lpstr>Fortinet Objective</vt:lpstr>
      <vt:lpstr>PowerPoint Presentation</vt:lpstr>
      <vt:lpstr>Legal is here to help you meet your responsibilities</vt:lpstr>
      <vt:lpstr>Legal is here to help you meet your responsibilities</vt:lpstr>
      <vt:lpstr>We are here to help but we need your help too</vt:lpstr>
      <vt:lpstr>The importance of ethical practices is not theoretical</vt:lpstr>
      <vt:lpstr>The importance of ethical practices is not theoretical</vt:lpstr>
      <vt:lpstr>The importance of ethical practices is not theoretical</vt:lpstr>
      <vt:lpstr>The importance of ethical practices is not theoretical</vt:lpstr>
      <vt:lpstr>The importance of ethical practices is not theoretical</vt:lpstr>
      <vt:lpstr>Global Trade Compliance</vt:lpstr>
      <vt:lpstr>Standard Policy against Side Agreements / Side Letters</vt:lpstr>
      <vt:lpstr>Anti-Bribery Laws</vt:lpstr>
      <vt:lpstr>If you only take away 4 things</vt:lpstr>
      <vt:lpstr>THANK YOU FOR YOUR GOOD  PARTNERSHIP TO HELP GROW   FORTINET TO THE #1 LARGEST,   MOST WELL-RESPECTED   NETWORK SECURITY VENDOR !    </vt:lpstr>
    </vt:vector>
  </TitlesOfParts>
  <Company>Fortinet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Q3-2010 Product Preview Webinar</dc:title>
  <dc:creator>Patrick Bedwell</dc:creator>
  <cp:lastModifiedBy>Krissy Kelley</cp:lastModifiedBy>
  <cp:revision>281</cp:revision>
  <cp:lastPrinted>2009-05-09T00:21:53Z</cp:lastPrinted>
  <dcterms:created xsi:type="dcterms:W3CDTF">2010-07-08T01:12:28Z</dcterms:created>
  <dcterms:modified xsi:type="dcterms:W3CDTF">2015-01-14T18:43:32Z</dcterms:modified>
</cp:coreProperties>
</file>